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59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2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62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6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1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3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1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10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6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1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BCFE-558E-48AA-9786-AEB04888253E}" type="datetimeFigureOut">
              <a:rPr lang="de-DE" smtClean="0"/>
              <a:t>08.02.2019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27CB-8214-4609-96C1-42C44D0047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3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87531"/>
              </p:ext>
            </p:extLst>
          </p:nvPr>
        </p:nvGraphicFramePr>
        <p:xfrm>
          <a:off x="625641" y="192504"/>
          <a:ext cx="11213433" cy="617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811"/>
                <a:gridCol w="3737811"/>
                <a:gridCol w="3737811"/>
              </a:tblGrid>
              <a:tr h="319031">
                <a:tc>
                  <a:txBody>
                    <a:bodyPr/>
                    <a:lstStyle/>
                    <a:p>
                      <a:r>
                        <a:rPr lang="de-DE" dirty="0" smtClean="0"/>
                        <a:t>Unsichtbarkeit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Manueller Vorgang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Rückkopplung</a:t>
                      </a:r>
                      <a:endParaRPr lang="de-DE" dirty="0"/>
                    </a:p>
                  </a:txBody>
                  <a:tcPr/>
                </a:tc>
              </a:tr>
              <a:tr h="580905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Xperia</a:t>
                      </a:r>
                      <a:r>
                        <a:rPr lang="de-DE" baseline="0" dirty="0" smtClean="0"/>
                        <a:t> Touch entsperrt sich automatisch, wenn sich ein Nutzer auf bestimmte Distanz nähert (Anwesenheitssensor) und sperrt sich nach bestimmter Zeit wieder selbst wenn keine Nutzereingabe erfolgt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Die Philips </a:t>
                      </a:r>
                      <a:r>
                        <a:rPr lang="de-DE" baseline="0" dirty="0" err="1" smtClean="0"/>
                        <a:t>Hue</a:t>
                      </a:r>
                      <a:r>
                        <a:rPr lang="de-DE" baseline="0" dirty="0" smtClean="0"/>
                        <a:t> Lampen ändern ihren Zustand (an/aus; grün/rot; nicht gedimmt/gedimmt) automatisiert ohne Steuerung durch Nutzer und passen die Lichtverhältnisse selbst an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Die Apps Google </a:t>
                      </a:r>
                      <a:r>
                        <a:rPr lang="de-DE" baseline="0" dirty="0" err="1" smtClean="0"/>
                        <a:t>Classroom</a:t>
                      </a:r>
                      <a:r>
                        <a:rPr lang="de-DE" baseline="0" dirty="0" smtClean="0"/>
                        <a:t> und Microsoft OneNote öffnen sich selbstständig nach dem Entsperren des </a:t>
                      </a:r>
                      <a:r>
                        <a:rPr lang="de-DE" baseline="0" dirty="0" err="1" smtClean="0"/>
                        <a:t>Xperia</a:t>
                      </a:r>
                      <a:r>
                        <a:rPr lang="de-DE" baseline="0" dirty="0" smtClean="0"/>
                        <a:t> Touch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Das</a:t>
                      </a:r>
                      <a:r>
                        <a:rPr lang="de-DE" baseline="0" dirty="0" smtClean="0"/>
                        <a:t> Gerät kann über einen Knopf auf dem Gerät selbst gesperrt bzw. entsperrt werden</a:t>
                      </a: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Die Philips </a:t>
                      </a:r>
                      <a:r>
                        <a:rPr lang="de-DE" dirty="0" err="1" smtClean="0"/>
                        <a:t>Hue</a:t>
                      </a:r>
                      <a:r>
                        <a:rPr lang="de-DE" dirty="0" smtClean="0"/>
                        <a:t> Lampen</a:t>
                      </a:r>
                      <a:r>
                        <a:rPr lang="de-DE" baseline="0" dirty="0" smtClean="0"/>
                        <a:t> können über die API von Philips oder über die </a:t>
                      </a:r>
                      <a:r>
                        <a:rPr lang="de-DE" baseline="0" dirty="0" err="1" smtClean="0"/>
                        <a:t>Hue</a:t>
                      </a:r>
                      <a:r>
                        <a:rPr lang="de-DE" baseline="0" dirty="0" smtClean="0"/>
                        <a:t>-App manuell gesteuert werden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Die geöffneten Apps können manuell geschlossen und andere Apps geöffnet werden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Es kann am Gerät (wird ein</a:t>
                      </a:r>
                      <a:r>
                        <a:rPr lang="de-DE" baseline="0" dirty="0" smtClean="0"/>
                        <a:t> Bild </a:t>
                      </a:r>
                      <a:r>
                        <a:rPr lang="de-DE" baseline="0" dirty="0" err="1" smtClean="0"/>
                        <a:t>projeziert</a:t>
                      </a:r>
                      <a:r>
                        <a:rPr lang="de-DE" baseline="0" dirty="0" smtClean="0"/>
                        <a:t>?) gesehen werden, ob das Gerät entsperrt bzw. gesperrt ist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Die Zustände der </a:t>
                      </a:r>
                      <a:r>
                        <a:rPr lang="de-DE" baseline="0" dirty="0" err="1" smtClean="0"/>
                        <a:t>Hue</a:t>
                      </a:r>
                      <a:r>
                        <a:rPr lang="de-DE" baseline="0" dirty="0" smtClean="0"/>
                        <a:t> Lampe kann über die Philips API oder über die Philips </a:t>
                      </a:r>
                      <a:r>
                        <a:rPr lang="de-DE" baseline="0" dirty="0" err="1" smtClean="0"/>
                        <a:t>Hue</a:t>
                      </a:r>
                      <a:r>
                        <a:rPr lang="de-DE" baseline="0" dirty="0" smtClean="0"/>
                        <a:t>-App eingesehen werden. Zusätzlich kann visuell an den Lampen ein Zustand abgelesen werden (ist die Lampe aus/an? Ist das Licht rot oder grün? Ist das Licht gedimmt oder nicht?)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Es ist sichtbar in den geöffneten Apps, welche Apps geöffnet wurden.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5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95153"/>
              </p:ext>
            </p:extLst>
          </p:nvPr>
        </p:nvGraphicFramePr>
        <p:xfrm>
          <a:off x="343245" y="766118"/>
          <a:ext cx="11716950" cy="5573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390"/>
                <a:gridCol w="2343390"/>
                <a:gridCol w="2343390"/>
                <a:gridCol w="2343390"/>
                <a:gridCol w="2343390"/>
              </a:tblGrid>
              <a:tr h="818891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Physical</a:t>
                      </a:r>
                      <a:r>
                        <a:rPr lang="de-DE" dirty="0" smtClean="0"/>
                        <a:t> Thing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Sensors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Actuators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Connectivity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Analytics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Digital</a:t>
                      </a:r>
                      <a:r>
                        <a:rPr lang="de-DE" baseline="0" dirty="0" smtClean="0"/>
                        <a:t> Services</a:t>
                      </a:r>
                      <a:endParaRPr lang="de-DE" dirty="0"/>
                    </a:p>
                  </a:txBody>
                  <a:tcPr/>
                </a:tc>
              </a:tr>
              <a:tr h="452828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Touch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Philips </a:t>
                      </a:r>
                      <a:r>
                        <a:rPr lang="de-DE" dirty="0" err="1" smtClean="0"/>
                        <a:t>Hue</a:t>
                      </a:r>
                      <a:r>
                        <a:rPr lang="de-DE" dirty="0" smtClean="0"/>
                        <a:t> Lampen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Hue</a:t>
                      </a:r>
                      <a:r>
                        <a:rPr lang="de-DE" dirty="0" smtClean="0"/>
                        <a:t>-Bridge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Touch</a:t>
                      </a:r>
                      <a:r>
                        <a:rPr lang="de-DE" baseline="0" dirty="0" smtClean="0"/>
                        <a:t> Anwesen-</a:t>
                      </a:r>
                      <a:r>
                        <a:rPr lang="de-DE" baseline="0" dirty="0" err="1" smtClean="0"/>
                        <a:t>heitssensor</a:t>
                      </a: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Touch</a:t>
                      </a:r>
                      <a:r>
                        <a:rPr lang="de-DE" baseline="0" dirty="0" smtClean="0"/>
                        <a:t> Kamera für den 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WIFI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Zigbee</a:t>
                      </a: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Lampensteuerung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Gerät</a:t>
                      </a:r>
                      <a:r>
                        <a:rPr lang="de-DE" baseline="0" dirty="0" smtClean="0"/>
                        <a:t>eentsperrung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Automatisierungs-skript </a:t>
                      </a: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Kursumgebung,</a:t>
                      </a:r>
                      <a:r>
                        <a:rPr lang="de-DE" baseline="0" dirty="0" smtClean="0"/>
                        <a:t> um Dokumente zu verteilen und zu benoten für Professor und Kursteilnehmer (Google </a:t>
                      </a:r>
                      <a:r>
                        <a:rPr lang="de-DE" baseline="0" dirty="0" err="1" smtClean="0"/>
                        <a:t>Classroom</a:t>
                      </a:r>
                      <a:r>
                        <a:rPr lang="de-DE" baseline="0" dirty="0" smtClean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Umgebung für die Gruppenarbeit (Microsoft OneNote)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Dokumente digitalisieren (Adobe Scan)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43245" y="214184"/>
            <a:ext cx="6032841" cy="551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Physical</a:t>
            </a:r>
            <a:r>
              <a:rPr lang="de-DE" dirty="0" smtClean="0"/>
              <a:t> World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28952" y="214184"/>
            <a:ext cx="5931243" cy="5519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Digital World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4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50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Renate</dc:creator>
  <cp:lastModifiedBy>Renate</cp:lastModifiedBy>
  <cp:revision>6</cp:revision>
  <dcterms:created xsi:type="dcterms:W3CDTF">2019-02-07T12:24:58Z</dcterms:created>
  <dcterms:modified xsi:type="dcterms:W3CDTF">2019-02-08T11:20:33Z</dcterms:modified>
</cp:coreProperties>
</file>