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A85-5D83-4197-8B1F-FF7BD809C41D}" type="datetimeFigureOut">
              <a:rPr lang="de-DE" smtClean="0"/>
              <a:t>29.01.2019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5C9-163D-45A4-9304-96AAC479E6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A85-5D83-4197-8B1F-FF7BD809C41D}" type="datetimeFigureOut">
              <a:rPr lang="de-DE" smtClean="0"/>
              <a:t>29.01.2019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5C9-163D-45A4-9304-96AAC479E6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45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A85-5D83-4197-8B1F-FF7BD809C41D}" type="datetimeFigureOut">
              <a:rPr lang="de-DE" smtClean="0"/>
              <a:t>29.01.2019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5C9-163D-45A4-9304-96AAC479E6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03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A85-5D83-4197-8B1F-FF7BD809C41D}" type="datetimeFigureOut">
              <a:rPr lang="de-DE" smtClean="0"/>
              <a:t>29.01.2019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5C9-163D-45A4-9304-96AAC479E6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1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A85-5D83-4197-8B1F-FF7BD809C41D}" type="datetimeFigureOut">
              <a:rPr lang="de-DE" smtClean="0"/>
              <a:t>29.01.2019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5C9-163D-45A4-9304-96AAC479E6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46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A85-5D83-4197-8B1F-FF7BD809C41D}" type="datetimeFigureOut">
              <a:rPr lang="de-DE" smtClean="0"/>
              <a:t>29.01.2019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5C9-163D-45A4-9304-96AAC479E6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12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A85-5D83-4197-8B1F-FF7BD809C41D}" type="datetimeFigureOut">
              <a:rPr lang="de-DE" smtClean="0"/>
              <a:t>29.01.2019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5C9-163D-45A4-9304-96AAC479E6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78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A85-5D83-4197-8B1F-FF7BD809C41D}" type="datetimeFigureOut">
              <a:rPr lang="de-DE" smtClean="0"/>
              <a:t>29.01.2019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5C9-163D-45A4-9304-96AAC479E6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8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A85-5D83-4197-8B1F-FF7BD809C41D}" type="datetimeFigureOut">
              <a:rPr lang="de-DE" smtClean="0"/>
              <a:t>29.01.2019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5C9-163D-45A4-9304-96AAC479E6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364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A85-5D83-4197-8B1F-FF7BD809C41D}" type="datetimeFigureOut">
              <a:rPr lang="de-DE" smtClean="0"/>
              <a:t>29.01.2019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5C9-163D-45A4-9304-96AAC479E6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A85-5D83-4197-8B1F-FF7BD809C41D}" type="datetimeFigureOut">
              <a:rPr lang="de-DE" smtClean="0"/>
              <a:t>29.01.2019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5C9-163D-45A4-9304-96AAC479E6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3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4A85-5D83-4197-8B1F-FF7BD809C41D}" type="datetimeFigureOut">
              <a:rPr lang="de-DE" smtClean="0"/>
              <a:t>29.01.2019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15C9-163D-45A4-9304-96AAC479E6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72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40566"/>
              </p:ext>
            </p:extLst>
          </p:nvPr>
        </p:nvGraphicFramePr>
        <p:xfrm>
          <a:off x="2032000" y="719665"/>
          <a:ext cx="8657997" cy="434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99"/>
                <a:gridCol w="2885999"/>
                <a:gridCol w="2885999"/>
              </a:tblGrid>
              <a:tr h="59931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Unsichtbarkeit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Manueller Vorrang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Rückkopplung</a:t>
                      </a:r>
                      <a:endParaRPr lang="de-DE" sz="1600" dirty="0"/>
                    </a:p>
                  </a:txBody>
                  <a:tcPr/>
                </a:tc>
              </a:tr>
              <a:tr h="16410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Xperia</a:t>
                      </a:r>
                      <a:r>
                        <a:rPr lang="de-DE" sz="1600" baseline="0" dirty="0" smtClean="0"/>
                        <a:t> Touch entsperrt sich automatisch (Anwesenheitssensor)</a:t>
                      </a:r>
                      <a:br>
                        <a:rPr lang="de-DE" sz="1600" baseline="0" dirty="0" smtClean="0"/>
                      </a:br>
                      <a:endParaRPr lang="de-DE" sz="16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Reactive Environment (</a:t>
                      </a:r>
                      <a:r>
                        <a:rPr lang="de-DE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Ja­lou­sie öffnet</a:t>
                      </a:r>
                      <a:r>
                        <a:rPr lang="de-DE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und schließt sich automatisch für die optimalen Lichtverhältnisse. Die Raumbeleuchtung passt sich ebenfalls an.</a:t>
                      </a:r>
                      <a:endParaRPr lang="de-DE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Der</a:t>
                      </a:r>
                      <a:r>
                        <a:rPr lang="de-DE" sz="1600" baseline="0" dirty="0" smtClean="0"/>
                        <a:t> richtige Kurs in Google Classroom und OneNote werden automatisch geöffnet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Raumbeleuchtung</a:t>
                      </a:r>
                      <a:r>
                        <a:rPr lang="de-DE" sz="1600" baseline="0" dirty="0" smtClean="0"/>
                        <a:t> kann zusätzlich manuell angepasst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Zusätzlich können noch andere Apps nach belieben geöffnet oder geschlossen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Ja­lou­siehöhe kann manuell justiert werden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Alle</a:t>
                      </a:r>
                      <a:r>
                        <a:rPr lang="de-DE" sz="1600" baseline="0" dirty="0" smtClean="0"/>
                        <a:t> Vorgänge sind visuell nachvollziehbar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3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5</cp:revision>
  <dcterms:created xsi:type="dcterms:W3CDTF">2019-01-29T10:50:43Z</dcterms:created>
  <dcterms:modified xsi:type="dcterms:W3CDTF">2019-01-29T12:40:22Z</dcterms:modified>
</cp:coreProperties>
</file>