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A9398-9713-42FB-92BF-9FD706AADF2C}" v="50" dt="2021-09-21T11:46:3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96A9398-9713-42FB-92BF-9FD706AADF2C}"/>
    <pc:docChg chg="undo custSel addSld modSld">
      <pc:chgData name="John Glazebrook" userId="0cee8e84-5584-4a59-8cd1-43182ebc90a0" providerId="ADAL" clId="{996A9398-9713-42FB-92BF-9FD706AADF2C}" dt="2021-09-21T11:49:16.753" v="1819" actId="14100"/>
      <pc:docMkLst>
        <pc:docMk/>
      </pc:docMkLst>
      <pc:sldChg chg="modSp new mod">
        <pc:chgData name="John Glazebrook" userId="0cee8e84-5584-4a59-8cd1-43182ebc90a0" providerId="ADAL" clId="{996A9398-9713-42FB-92BF-9FD706AADF2C}" dt="2021-09-20T12:59:34.553" v="36" actId="20577"/>
        <pc:sldMkLst>
          <pc:docMk/>
          <pc:sldMk cId="343515085" sldId="256"/>
        </pc:sldMkLst>
        <pc:spChg chg="mod">
          <ac:chgData name="John Glazebrook" userId="0cee8e84-5584-4a59-8cd1-43182ebc90a0" providerId="ADAL" clId="{996A9398-9713-42FB-92BF-9FD706AADF2C}" dt="2021-09-20T12:59:26.295" v="14" actId="20577"/>
          <ac:spMkLst>
            <pc:docMk/>
            <pc:sldMk cId="343515085" sldId="256"/>
            <ac:spMk id="2" creationId="{46670593-4AB2-4026-B064-08FDA2888326}"/>
          </ac:spMkLst>
        </pc:spChg>
        <pc:spChg chg="mod">
          <ac:chgData name="John Glazebrook" userId="0cee8e84-5584-4a59-8cd1-43182ebc90a0" providerId="ADAL" clId="{996A9398-9713-42FB-92BF-9FD706AADF2C}" dt="2021-09-20T12:59:34.553" v="36" actId="20577"/>
          <ac:spMkLst>
            <pc:docMk/>
            <pc:sldMk cId="343515085" sldId="256"/>
            <ac:spMk id="3" creationId="{BD25EECA-9051-4D36-A6DE-419F3DF30E17}"/>
          </ac:spMkLst>
        </pc:spChg>
      </pc:sldChg>
      <pc:sldChg chg="addSp delSp modSp new mod">
        <pc:chgData name="John Glazebrook" userId="0cee8e84-5584-4a59-8cd1-43182ebc90a0" providerId="ADAL" clId="{996A9398-9713-42FB-92BF-9FD706AADF2C}" dt="2021-09-20T13:26:18.946" v="981" actId="14100"/>
        <pc:sldMkLst>
          <pc:docMk/>
          <pc:sldMk cId="1981609723" sldId="257"/>
        </pc:sldMkLst>
        <pc:spChg chg="mod">
          <ac:chgData name="John Glazebrook" userId="0cee8e84-5584-4a59-8cd1-43182ebc90a0" providerId="ADAL" clId="{996A9398-9713-42FB-92BF-9FD706AADF2C}" dt="2021-09-20T13:16:25.734" v="726" actId="14100"/>
          <ac:spMkLst>
            <pc:docMk/>
            <pc:sldMk cId="1981609723" sldId="257"/>
            <ac:spMk id="2" creationId="{96A60100-C79F-4037-A0ED-588DC3A8973B}"/>
          </ac:spMkLst>
        </pc:spChg>
        <pc:spChg chg="del">
          <ac:chgData name="John Glazebrook" userId="0cee8e84-5584-4a59-8cd1-43182ebc90a0" providerId="ADAL" clId="{996A9398-9713-42FB-92BF-9FD706AADF2C}" dt="2021-09-20T13:17:08.066" v="729" actId="478"/>
          <ac:spMkLst>
            <pc:docMk/>
            <pc:sldMk cId="1981609723" sldId="257"/>
            <ac:spMk id="3" creationId="{B31454C0-4CFF-40BF-8F72-2862056DC3DD}"/>
          </ac:spMkLst>
        </pc:spChg>
        <pc:spChg chg="add mod">
          <ac:chgData name="John Glazebrook" userId="0cee8e84-5584-4a59-8cd1-43182ebc90a0" providerId="ADAL" clId="{996A9398-9713-42FB-92BF-9FD706AADF2C}" dt="2021-09-20T13:26:18.946" v="981" actId="14100"/>
          <ac:spMkLst>
            <pc:docMk/>
            <pc:sldMk cId="1981609723" sldId="257"/>
            <ac:spMk id="4" creationId="{60D4029E-FB9F-4C66-8158-092E68626C93}"/>
          </ac:spMkLst>
        </pc:spChg>
        <pc:spChg chg="add mod">
          <ac:chgData name="John Glazebrook" userId="0cee8e84-5584-4a59-8cd1-43182ebc90a0" providerId="ADAL" clId="{996A9398-9713-42FB-92BF-9FD706AADF2C}" dt="2021-09-20T13:24:27.757" v="926" actId="14100"/>
          <ac:spMkLst>
            <pc:docMk/>
            <pc:sldMk cId="1981609723" sldId="257"/>
            <ac:spMk id="5" creationId="{B226EFB1-B9D3-461F-93F3-047835808F33}"/>
          </ac:spMkLst>
        </pc:spChg>
        <pc:spChg chg="add del mod">
          <ac:chgData name="John Glazebrook" userId="0cee8e84-5584-4a59-8cd1-43182ebc90a0" providerId="ADAL" clId="{996A9398-9713-42FB-92BF-9FD706AADF2C}" dt="2021-09-20T13:22:50.341" v="792"/>
          <ac:spMkLst>
            <pc:docMk/>
            <pc:sldMk cId="1981609723" sldId="257"/>
            <ac:spMk id="6" creationId="{ABB3E3AF-6FC3-4A6E-B594-A05FEE6651C3}"/>
          </ac:spMkLst>
        </pc:spChg>
        <pc:spChg chg="add del">
          <ac:chgData name="John Glazebrook" userId="0cee8e84-5584-4a59-8cd1-43182ebc90a0" providerId="ADAL" clId="{996A9398-9713-42FB-92BF-9FD706AADF2C}" dt="2021-09-20T13:22:38.061" v="787"/>
          <ac:spMkLst>
            <pc:docMk/>
            <pc:sldMk cId="1981609723" sldId="257"/>
            <ac:spMk id="7" creationId="{E615A61B-A8F9-4B69-A3A9-220ABFF66B21}"/>
          </ac:spMkLst>
        </pc:spChg>
        <pc:spChg chg="add del mod">
          <ac:chgData name="John Glazebrook" userId="0cee8e84-5584-4a59-8cd1-43182ebc90a0" providerId="ADAL" clId="{996A9398-9713-42FB-92BF-9FD706AADF2C}" dt="2021-09-20T13:22:50.341" v="790" actId="478"/>
          <ac:spMkLst>
            <pc:docMk/>
            <pc:sldMk cId="1981609723" sldId="257"/>
            <ac:spMk id="8" creationId="{06A78FA7-9E24-4DD3-ABC4-DEDD0D1D3D86}"/>
          </ac:spMkLst>
        </pc:spChg>
        <pc:spChg chg="add mod">
          <ac:chgData name="John Glazebrook" userId="0cee8e84-5584-4a59-8cd1-43182ebc90a0" providerId="ADAL" clId="{996A9398-9713-42FB-92BF-9FD706AADF2C}" dt="2021-09-20T13:24:23.767" v="925" actId="1076"/>
          <ac:spMkLst>
            <pc:docMk/>
            <pc:sldMk cId="1981609723" sldId="257"/>
            <ac:spMk id="9" creationId="{4D10F13E-1E30-477B-9D66-EA9CA4AF3E7B}"/>
          </ac:spMkLst>
        </pc:spChg>
        <pc:spChg chg="add mod">
          <ac:chgData name="John Glazebrook" userId="0cee8e84-5584-4a59-8cd1-43182ebc90a0" providerId="ADAL" clId="{996A9398-9713-42FB-92BF-9FD706AADF2C}" dt="2021-09-20T13:25:19.322" v="953" actId="1076"/>
          <ac:spMkLst>
            <pc:docMk/>
            <pc:sldMk cId="1981609723" sldId="257"/>
            <ac:spMk id="10" creationId="{806C13F2-6A81-43EB-A4C5-503289CAD1C9}"/>
          </ac:spMkLst>
        </pc:spChg>
        <pc:spChg chg="add del mod">
          <ac:chgData name="John Glazebrook" userId="0cee8e84-5584-4a59-8cd1-43182ebc90a0" providerId="ADAL" clId="{996A9398-9713-42FB-92BF-9FD706AADF2C}" dt="2021-09-20T13:26:04.367" v="977" actId="478"/>
          <ac:spMkLst>
            <pc:docMk/>
            <pc:sldMk cId="1981609723" sldId="257"/>
            <ac:spMk id="11" creationId="{4F39BEB4-9DC8-45B2-9829-E70D33C823EC}"/>
          </ac:spMkLst>
        </pc:spChg>
        <pc:spChg chg="add del">
          <ac:chgData name="John Glazebrook" userId="0cee8e84-5584-4a59-8cd1-43182ebc90a0" providerId="ADAL" clId="{996A9398-9713-42FB-92BF-9FD706AADF2C}" dt="2021-09-20T13:24:49.019" v="942" actId="22"/>
          <ac:spMkLst>
            <pc:docMk/>
            <pc:sldMk cId="1981609723" sldId="257"/>
            <ac:spMk id="14" creationId="{294D27ED-D6FF-4B92-BBAC-6F42F57846C4}"/>
          </ac:spMkLst>
        </pc:spChg>
        <pc:spChg chg="add mod">
          <ac:chgData name="John Glazebrook" userId="0cee8e84-5584-4a59-8cd1-43182ebc90a0" providerId="ADAL" clId="{996A9398-9713-42FB-92BF-9FD706AADF2C}" dt="2021-09-20T13:25:33.743" v="959" actId="1076"/>
          <ac:spMkLst>
            <pc:docMk/>
            <pc:sldMk cId="1981609723" sldId="257"/>
            <ac:spMk id="16" creationId="{4C602199-107F-4ECC-9846-1D16E9717DFB}"/>
          </ac:spMkLst>
        </pc:spChg>
        <pc:spChg chg="add mod">
          <ac:chgData name="John Glazebrook" userId="0cee8e84-5584-4a59-8cd1-43182ebc90a0" providerId="ADAL" clId="{996A9398-9713-42FB-92BF-9FD706AADF2C}" dt="2021-09-20T13:25:42.181" v="964" actId="1076"/>
          <ac:spMkLst>
            <pc:docMk/>
            <pc:sldMk cId="1981609723" sldId="257"/>
            <ac:spMk id="17" creationId="{0951C030-F6D9-4628-AC8E-E8668D2CD276}"/>
          </ac:spMkLst>
        </pc:spChg>
        <pc:spChg chg="add mod">
          <ac:chgData name="John Glazebrook" userId="0cee8e84-5584-4a59-8cd1-43182ebc90a0" providerId="ADAL" clId="{996A9398-9713-42FB-92BF-9FD706AADF2C}" dt="2021-09-20T13:25:56.166" v="974" actId="1076"/>
          <ac:spMkLst>
            <pc:docMk/>
            <pc:sldMk cId="1981609723" sldId="257"/>
            <ac:spMk id="18" creationId="{76EC985B-E3DD-4D47-A087-D122EF709AEC}"/>
          </ac:spMkLst>
        </pc:spChg>
        <pc:picChg chg="add mod">
          <ac:chgData name="John Glazebrook" userId="0cee8e84-5584-4a59-8cd1-43182ebc90a0" providerId="ADAL" clId="{996A9398-9713-42FB-92BF-9FD706AADF2C}" dt="2021-09-20T13:26:02.103" v="976" actId="1076"/>
          <ac:picMkLst>
            <pc:docMk/>
            <pc:sldMk cId="1981609723" sldId="257"/>
            <ac:picMk id="15" creationId="{EFE8BD3F-6C71-460E-8761-4DB372FC7056}"/>
          </ac:picMkLst>
        </pc:picChg>
        <pc:picChg chg="add mod">
          <ac:chgData name="John Glazebrook" userId="0cee8e84-5584-4a59-8cd1-43182ebc90a0" providerId="ADAL" clId="{996A9398-9713-42FB-92BF-9FD706AADF2C}" dt="2021-09-20T13:16:31.095" v="728" actId="1076"/>
          <ac:picMkLst>
            <pc:docMk/>
            <pc:sldMk cId="1981609723" sldId="257"/>
            <ac:picMk id="1026" creationId="{A84C8644-563E-436D-ADB5-1FEBA4BB1BBA}"/>
          </ac:picMkLst>
        </pc:picChg>
      </pc:sldChg>
      <pc:sldChg chg="modSp new mod">
        <pc:chgData name="John Glazebrook" userId="0cee8e84-5584-4a59-8cd1-43182ebc90a0" providerId="ADAL" clId="{996A9398-9713-42FB-92BF-9FD706AADF2C}" dt="2021-09-20T13:05:15.934" v="312" actId="403"/>
        <pc:sldMkLst>
          <pc:docMk/>
          <pc:sldMk cId="2343932411" sldId="258"/>
        </pc:sldMkLst>
        <pc:spChg chg="mod">
          <ac:chgData name="John Glazebrook" userId="0cee8e84-5584-4a59-8cd1-43182ebc90a0" providerId="ADAL" clId="{996A9398-9713-42FB-92BF-9FD706AADF2C}" dt="2021-09-20T13:01:13.298" v="83" actId="20577"/>
          <ac:spMkLst>
            <pc:docMk/>
            <pc:sldMk cId="2343932411" sldId="258"/>
            <ac:spMk id="2" creationId="{A718D4AE-42F0-4500-86EA-8044B9241A9A}"/>
          </ac:spMkLst>
        </pc:spChg>
        <pc:spChg chg="mod">
          <ac:chgData name="John Glazebrook" userId="0cee8e84-5584-4a59-8cd1-43182ebc90a0" providerId="ADAL" clId="{996A9398-9713-42FB-92BF-9FD706AADF2C}" dt="2021-09-20T13:05:15.934" v="312" actId="403"/>
          <ac:spMkLst>
            <pc:docMk/>
            <pc:sldMk cId="2343932411" sldId="258"/>
            <ac:spMk id="3" creationId="{A65FF800-2247-466E-A7D4-A61157F90BA9}"/>
          </ac:spMkLst>
        </pc:spChg>
      </pc:sldChg>
      <pc:sldChg chg="addSp delSp modSp new mod">
        <pc:chgData name="John Glazebrook" userId="0cee8e84-5584-4a59-8cd1-43182ebc90a0" providerId="ADAL" clId="{996A9398-9713-42FB-92BF-9FD706AADF2C}" dt="2021-09-20T13:11:09.606" v="723" actId="403"/>
        <pc:sldMkLst>
          <pc:docMk/>
          <pc:sldMk cId="3769643830" sldId="259"/>
        </pc:sldMkLst>
        <pc:spChg chg="mod">
          <ac:chgData name="John Glazebrook" userId="0cee8e84-5584-4a59-8cd1-43182ebc90a0" providerId="ADAL" clId="{996A9398-9713-42FB-92BF-9FD706AADF2C}" dt="2021-09-20T13:01:23.879" v="122" actId="20577"/>
          <ac:spMkLst>
            <pc:docMk/>
            <pc:sldMk cId="3769643830" sldId="259"/>
            <ac:spMk id="2" creationId="{FF7BA863-1EC5-4544-A8A9-35FA4B71D4A9}"/>
          </ac:spMkLst>
        </pc:spChg>
        <pc:spChg chg="mod">
          <ac:chgData name="John Glazebrook" userId="0cee8e84-5584-4a59-8cd1-43182ebc90a0" providerId="ADAL" clId="{996A9398-9713-42FB-92BF-9FD706AADF2C}" dt="2021-09-20T13:11:09.606" v="723" actId="403"/>
          <ac:spMkLst>
            <pc:docMk/>
            <pc:sldMk cId="3769643830" sldId="259"/>
            <ac:spMk id="3" creationId="{57E71717-FBC5-479D-95F9-2B690E89F4AF}"/>
          </ac:spMkLst>
        </pc:spChg>
        <pc:picChg chg="add del mod">
          <ac:chgData name="John Glazebrook" userId="0cee8e84-5584-4a59-8cd1-43182ebc90a0" providerId="ADAL" clId="{996A9398-9713-42FB-92BF-9FD706AADF2C}" dt="2021-09-20T13:06:28.323" v="317" actId="21"/>
          <ac:picMkLst>
            <pc:docMk/>
            <pc:sldMk cId="3769643830" sldId="259"/>
            <ac:picMk id="5" creationId="{5CD7B49A-04D2-43D1-B782-F61A512C9F20}"/>
          </ac:picMkLst>
        </pc:picChg>
      </pc:sldChg>
      <pc:sldChg chg="addSp delSp modSp new mod">
        <pc:chgData name="John Glazebrook" userId="0cee8e84-5584-4a59-8cd1-43182ebc90a0" providerId="ADAL" clId="{996A9398-9713-42FB-92BF-9FD706AADF2C}" dt="2021-09-20T13:29:22.526" v="998" actId="1076"/>
        <pc:sldMkLst>
          <pc:docMk/>
          <pc:sldMk cId="1857995000" sldId="260"/>
        </pc:sldMkLst>
        <pc:spChg chg="del">
          <ac:chgData name="John Glazebrook" userId="0cee8e84-5584-4a59-8cd1-43182ebc90a0" providerId="ADAL" clId="{996A9398-9713-42FB-92BF-9FD706AADF2C}" dt="2021-09-20T13:01:38.434" v="128" actId="478"/>
          <ac:spMkLst>
            <pc:docMk/>
            <pc:sldMk cId="1857995000" sldId="260"/>
            <ac:spMk id="2" creationId="{30B78B2E-1C2C-4A1B-A57E-DB18BB98A557}"/>
          </ac:spMkLst>
        </pc:spChg>
        <pc:spChg chg="del">
          <ac:chgData name="John Glazebrook" userId="0cee8e84-5584-4a59-8cd1-43182ebc90a0" providerId="ADAL" clId="{996A9398-9713-42FB-92BF-9FD706AADF2C}" dt="2021-09-20T13:28:41.848" v="982" actId="478"/>
          <ac:spMkLst>
            <pc:docMk/>
            <pc:sldMk cId="1857995000" sldId="260"/>
            <ac:spMk id="3" creationId="{C7ABE3E4-649A-49F8-B1A9-98BE380A4542}"/>
          </ac:spMkLst>
        </pc:spChg>
        <pc:spChg chg="add mod">
          <ac:chgData name="John Glazebrook" userId="0cee8e84-5584-4a59-8cd1-43182ebc90a0" providerId="ADAL" clId="{996A9398-9713-42FB-92BF-9FD706AADF2C}" dt="2021-09-20T13:29:08.261" v="992" actId="1076"/>
          <ac:spMkLst>
            <pc:docMk/>
            <pc:sldMk cId="1857995000" sldId="260"/>
            <ac:spMk id="10" creationId="{D43246E4-0F4E-4BC9-A8E7-1ED90A5399B9}"/>
          </ac:spMkLst>
        </pc:spChg>
        <pc:spChg chg="add del mod">
          <ac:chgData name="John Glazebrook" userId="0cee8e84-5584-4a59-8cd1-43182ebc90a0" providerId="ADAL" clId="{996A9398-9713-42FB-92BF-9FD706AADF2C}" dt="2021-09-20T13:29:12.860" v="994" actId="478"/>
          <ac:spMkLst>
            <pc:docMk/>
            <pc:sldMk cId="1857995000" sldId="260"/>
            <ac:spMk id="11" creationId="{3B609B60-FC9A-49F5-A6FB-29B33DC0C058}"/>
          </ac:spMkLst>
        </pc:spChg>
        <pc:spChg chg="add mod">
          <ac:chgData name="John Glazebrook" userId="0cee8e84-5584-4a59-8cd1-43182ebc90a0" providerId="ADAL" clId="{996A9398-9713-42FB-92BF-9FD706AADF2C}" dt="2021-09-20T13:29:18.757" v="996" actId="1076"/>
          <ac:spMkLst>
            <pc:docMk/>
            <pc:sldMk cId="1857995000" sldId="260"/>
            <ac:spMk id="12" creationId="{23BE586A-4E0C-4128-9DFC-37ADB11810B4}"/>
          </ac:spMkLst>
        </pc:spChg>
        <pc:spChg chg="add mod">
          <ac:chgData name="John Glazebrook" userId="0cee8e84-5584-4a59-8cd1-43182ebc90a0" providerId="ADAL" clId="{996A9398-9713-42FB-92BF-9FD706AADF2C}" dt="2021-09-20T13:29:22.526" v="998" actId="1076"/>
          <ac:spMkLst>
            <pc:docMk/>
            <pc:sldMk cId="1857995000" sldId="260"/>
            <ac:spMk id="13" creationId="{FF1541DB-84A9-49FA-94E3-AE3D4A514139}"/>
          </ac:spMkLst>
        </pc:spChg>
        <pc:picChg chg="add mod">
          <ac:chgData name="John Glazebrook" userId="0cee8e84-5584-4a59-8cd1-43182ebc90a0" providerId="ADAL" clId="{996A9398-9713-42FB-92BF-9FD706AADF2C}" dt="2021-09-20T13:01:40.809" v="129" actId="1076"/>
          <ac:picMkLst>
            <pc:docMk/>
            <pc:sldMk cId="1857995000" sldId="260"/>
            <ac:picMk id="5" creationId="{89850720-E5C4-4E71-B5F2-195AC73BD852}"/>
          </ac:picMkLst>
        </pc:picChg>
        <pc:picChg chg="add mod">
          <ac:chgData name="John Glazebrook" userId="0cee8e84-5584-4a59-8cd1-43182ebc90a0" providerId="ADAL" clId="{996A9398-9713-42FB-92BF-9FD706AADF2C}" dt="2021-09-20T13:02:18.007" v="133" actId="1076"/>
          <ac:picMkLst>
            <pc:docMk/>
            <pc:sldMk cId="1857995000" sldId="260"/>
            <ac:picMk id="7" creationId="{5101BF3D-FB19-44E5-98ED-57B482296CD5}"/>
          </ac:picMkLst>
        </pc:picChg>
        <pc:picChg chg="add mod">
          <ac:chgData name="John Glazebrook" userId="0cee8e84-5584-4a59-8cd1-43182ebc90a0" providerId="ADAL" clId="{996A9398-9713-42FB-92BF-9FD706AADF2C}" dt="2021-09-20T13:29:04.323" v="991" actId="1076"/>
          <ac:picMkLst>
            <pc:docMk/>
            <pc:sldMk cId="1857995000" sldId="260"/>
            <ac:picMk id="9" creationId="{F5126A91-A81C-43AC-B0BA-D2BDB16FD830}"/>
          </ac:picMkLst>
        </pc:picChg>
      </pc:sldChg>
      <pc:sldChg chg="addSp delSp modSp add mod">
        <pc:chgData name="John Glazebrook" userId="0cee8e84-5584-4a59-8cd1-43182ebc90a0" providerId="ADAL" clId="{996A9398-9713-42FB-92BF-9FD706AADF2C}" dt="2021-09-20T13:09:43.400" v="513" actId="1076"/>
        <pc:sldMkLst>
          <pc:docMk/>
          <pc:sldMk cId="643202300" sldId="261"/>
        </pc:sldMkLst>
        <pc:spChg chg="del">
          <ac:chgData name="John Glazebrook" userId="0cee8e84-5584-4a59-8cd1-43182ebc90a0" providerId="ADAL" clId="{996A9398-9713-42FB-92BF-9FD706AADF2C}" dt="2021-09-20T13:07:55.970" v="412" actId="478"/>
          <ac:spMkLst>
            <pc:docMk/>
            <pc:sldMk cId="643202300" sldId="261"/>
            <ac:spMk id="2" creationId="{A718D4AE-42F0-4500-86EA-8044B9241A9A}"/>
          </ac:spMkLst>
        </pc:spChg>
        <pc:spChg chg="mod">
          <ac:chgData name="John Glazebrook" userId="0cee8e84-5584-4a59-8cd1-43182ebc90a0" providerId="ADAL" clId="{996A9398-9713-42FB-92BF-9FD706AADF2C}" dt="2021-09-20T13:08:48.476" v="428" actId="1076"/>
          <ac:spMkLst>
            <pc:docMk/>
            <pc:sldMk cId="643202300" sldId="261"/>
            <ac:spMk id="3" creationId="{A65FF800-2247-466E-A7D4-A61157F90BA9}"/>
          </ac:spMkLst>
        </pc:spChg>
        <pc:spChg chg="add del mod">
          <ac:chgData name="John Glazebrook" userId="0cee8e84-5584-4a59-8cd1-43182ebc90a0" providerId="ADAL" clId="{996A9398-9713-42FB-92BF-9FD706AADF2C}" dt="2021-09-20T13:07:58.330" v="413" actId="478"/>
          <ac:spMkLst>
            <pc:docMk/>
            <pc:sldMk cId="643202300" sldId="261"/>
            <ac:spMk id="8" creationId="{1BB9D77A-B4C4-463A-B0EA-2B1D5E936F9E}"/>
          </ac:spMkLst>
        </pc:spChg>
        <pc:spChg chg="add mod">
          <ac:chgData name="John Glazebrook" userId="0cee8e84-5584-4a59-8cd1-43182ebc90a0" providerId="ADAL" clId="{996A9398-9713-42FB-92BF-9FD706AADF2C}" dt="2021-09-20T13:09:19.739" v="459" actId="1076"/>
          <ac:spMkLst>
            <pc:docMk/>
            <pc:sldMk cId="643202300" sldId="261"/>
            <ac:spMk id="13" creationId="{B37D8DFA-10C8-4184-BAD8-B9633B10A138}"/>
          </ac:spMkLst>
        </pc:spChg>
        <pc:spChg chg="add mod">
          <ac:chgData name="John Glazebrook" userId="0cee8e84-5584-4a59-8cd1-43182ebc90a0" providerId="ADAL" clId="{996A9398-9713-42FB-92BF-9FD706AADF2C}" dt="2021-09-20T13:09:43.400" v="513" actId="1076"/>
          <ac:spMkLst>
            <pc:docMk/>
            <pc:sldMk cId="643202300" sldId="261"/>
            <ac:spMk id="14" creationId="{9BC2501F-C75B-49E9-92F8-AB965DB3D890}"/>
          </ac:spMkLst>
        </pc:spChg>
        <pc:picChg chg="add mod modCrop">
          <ac:chgData name="John Glazebrook" userId="0cee8e84-5584-4a59-8cd1-43182ebc90a0" providerId="ADAL" clId="{996A9398-9713-42FB-92BF-9FD706AADF2C}" dt="2021-09-20T13:08:38.635" v="423" actId="1076"/>
          <ac:picMkLst>
            <pc:docMk/>
            <pc:sldMk cId="643202300" sldId="261"/>
            <ac:picMk id="4" creationId="{E07D77E5-EAE5-4634-9221-332FD5E729C6}"/>
          </ac:picMkLst>
        </pc:picChg>
        <pc:picChg chg="add mod">
          <ac:chgData name="John Glazebrook" userId="0cee8e84-5584-4a59-8cd1-43182ebc90a0" providerId="ADAL" clId="{996A9398-9713-42FB-92BF-9FD706AADF2C}" dt="2021-09-20T13:08:50.181" v="429" actId="1076"/>
          <ac:picMkLst>
            <pc:docMk/>
            <pc:sldMk cId="643202300" sldId="261"/>
            <ac:picMk id="6" creationId="{669AF6BA-8F1F-42AC-ABA6-A30031292E6F}"/>
          </ac:picMkLst>
        </pc:picChg>
        <pc:picChg chg="add mod modCrop">
          <ac:chgData name="John Glazebrook" userId="0cee8e84-5584-4a59-8cd1-43182ebc90a0" providerId="ADAL" clId="{996A9398-9713-42FB-92BF-9FD706AADF2C}" dt="2021-09-20T13:08:40.117" v="424" actId="1076"/>
          <ac:picMkLst>
            <pc:docMk/>
            <pc:sldMk cId="643202300" sldId="261"/>
            <ac:picMk id="9" creationId="{A29C7FD4-D70C-4A55-9622-162275D94514}"/>
          </ac:picMkLst>
        </pc:picChg>
        <pc:picChg chg="add del mod">
          <ac:chgData name="John Glazebrook" userId="0cee8e84-5584-4a59-8cd1-43182ebc90a0" providerId="ADAL" clId="{996A9398-9713-42FB-92BF-9FD706AADF2C}" dt="2021-09-20T13:08:52.702" v="431"/>
          <ac:picMkLst>
            <pc:docMk/>
            <pc:sldMk cId="643202300" sldId="261"/>
            <ac:picMk id="10" creationId="{8CEFA047-A32E-4108-B814-D9308094CB19}"/>
          </ac:picMkLst>
        </pc:picChg>
        <pc:picChg chg="add mod">
          <ac:chgData name="John Glazebrook" userId="0cee8e84-5584-4a59-8cd1-43182ebc90a0" providerId="ADAL" clId="{996A9398-9713-42FB-92BF-9FD706AADF2C}" dt="2021-09-20T13:09:05.682" v="435" actId="1076"/>
          <ac:picMkLst>
            <pc:docMk/>
            <pc:sldMk cId="643202300" sldId="261"/>
            <ac:picMk id="12" creationId="{79CC391B-98F4-437D-B990-A7297C07AF41}"/>
          </ac:picMkLst>
        </pc:picChg>
      </pc:sldChg>
      <pc:sldChg chg="addSp modSp new mod">
        <pc:chgData name="John Glazebrook" userId="0cee8e84-5584-4a59-8cd1-43182ebc90a0" providerId="ADAL" clId="{996A9398-9713-42FB-92BF-9FD706AADF2C}" dt="2021-09-21T09:43:08.290" v="1207" actId="1076"/>
        <pc:sldMkLst>
          <pc:docMk/>
          <pc:sldMk cId="1460938035" sldId="262"/>
        </pc:sldMkLst>
        <pc:spChg chg="add mod">
          <ac:chgData name="John Glazebrook" userId="0cee8e84-5584-4a59-8cd1-43182ebc90a0" providerId="ADAL" clId="{996A9398-9713-42FB-92BF-9FD706AADF2C}" dt="2021-09-21T09:42:33.115" v="1100" actId="14861"/>
          <ac:spMkLst>
            <pc:docMk/>
            <pc:sldMk cId="1460938035" sldId="262"/>
            <ac:spMk id="2" creationId="{01B1C85C-6292-4D68-BD9D-37F740EB860D}"/>
          </ac:spMkLst>
        </pc:spChg>
        <pc:spChg chg="add mod">
          <ac:chgData name="John Glazebrook" userId="0cee8e84-5584-4a59-8cd1-43182ebc90a0" providerId="ADAL" clId="{996A9398-9713-42FB-92BF-9FD706AADF2C}" dt="2021-09-20T13:33:49.311" v="1062" actId="1076"/>
          <ac:spMkLst>
            <pc:docMk/>
            <pc:sldMk cId="1460938035" sldId="262"/>
            <ac:spMk id="4" creationId="{EEB1C1F5-E1FF-4FE5-868E-54AEBAFCB1FB}"/>
          </ac:spMkLst>
        </pc:spChg>
        <pc:spChg chg="add mod">
          <ac:chgData name="John Glazebrook" userId="0cee8e84-5584-4a59-8cd1-43182ebc90a0" providerId="ADAL" clId="{996A9398-9713-42FB-92BF-9FD706AADF2C}" dt="2021-09-21T09:41:11.894" v="1065" actId="1076"/>
          <ac:spMkLst>
            <pc:docMk/>
            <pc:sldMk cId="1460938035" sldId="262"/>
            <ac:spMk id="7" creationId="{BB655F3A-9412-46DD-A484-55D37C08ED0F}"/>
          </ac:spMkLst>
        </pc:spChg>
        <pc:spChg chg="add mod">
          <ac:chgData name="John Glazebrook" userId="0cee8e84-5584-4a59-8cd1-43182ebc90a0" providerId="ADAL" clId="{996A9398-9713-42FB-92BF-9FD706AADF2C}" dt="2021-09-21T09:43:08.290" v="1207" actId="1076"/>
          <ac:spMkLst>
            <pc:docMk/>
            <pc:sldMk cId="1460938035" sldId="262"/>
            <ac:spMk id="9" creationId="{95460F8A-4F30-4434-9701-6D0C2CA379E4}"/>
          </ac:spMkLst>
        </pc:spChg>
        <pc:picChg chg="add mod">
          <ac:chgData name="John Glazebrook" userId="0cee8e84-5584-4a59-8cd1-43182ebc90a0" providerId="ADAL" clId="{996A9398-9713-42FB-92BF-9FD706AADF2C}" dt="2021-09-20T13:32:34.109" v="1003" actId="1076"/>
          <ac:picMkLst>
            <pc:docMk/>
            <pc:sldMk cId="1460938035" sldId="262"/>
            <ac:picMk id="3" creationId="{D65613CE-925C-45DE-944D-782E9417B9A4}"/>
          </ac:picMkLst>
        </pc:picChg>
        <pc:picChg chg="add mod">
          <ac:chgData name="John Glazebrook" userId="0cee8e84-5584-4a59-8cd1-43182ebc90a0" providerId="ADAL" clId="{996A9398-9713-42FB-92BF-9FD706AADF2C}" dt="2021-09-20T13:33:33.682" v="1058" actId="1076"/>
          <ac:picMkLst>
            <pc:docMk/>
            <pc:sldMk cId="1460938035" sldId="262"/>
            <ac:picMk id="6" creationId="{49DCB9ED-F5B3-4494-98EB-710BD37B5316}"/>
          </ac:picMkLst>
        </pc:picChg>
        <pc:picChg chg="add mod">
          <ac:chgData name="John Glazebrook" userId="0cee8e84-5584-4a59-8cd1-43182ebc90a0" providerId="ADAL" clId="{996A9398-9713-42FB-92BF-9FD706AADF2C}" dt="2021-09-21T09:42:26.961" v="1099" actId="1076"/>
          <ac:picMkLst>
            <pc:docMk/>
            <pc:sldMk cId="1460938035" sldId="262"/>
            <ac:picMk id="8" creationId="{36D70997-DDE8-47DA-B65E-3F2A9669020B}"/>
          </ac:picMkLst>
        </pc:picChg>
      </pc:sldChg>
      <pc:sldChg chg="addSp modSp new mod">
        <pc:chgData name="John Glazebrook" userId="0cee8e84-5584-4a59-8cd1-43182ebc90a0" providerId="ADAL" clId="{996A9398-9713-42FB-92BF-9FD706AADF2C}" dt="2021-09-21T09:47:09.688" v="1401" actId="113"/>
        <pc:sldMkLst>
          <pc:docMk/>
          <pc:sldMk cId="1688819398" sldId="263"/>
        </pc:sldMkLst>
        <pc:spChg chg="add mod">
          <ac:chgData name="John Glazebrook" userId="0cee8e84-5584-4a59-8cd1-43182ebc90a0" providerId="ADAL" clId="{996A9398-9713-42FB-92BF-9FD706AADF2C}" dt="2021-09-21T09:44:20.826" v="1265" actId="1076"/>
          <ac:spMkLst>
            <pc:docMk/>
            <pc:sldMk cId="1688819398" sldId="263"/>
            <ac:spMk id="4" creationId="{852119E7-2E5D-44FF-B709-686DFB9FAD0F}"/>
          </ac:spMkLst>
        </pc:spChg>
        <pc:spChg chg="add mod">
          <ac:chgData name="John Glazebrook" userId="0cee8e84-5584-4a59-8cd1-43182ebc90a0" providerId="ADAL" clId="{996A9398-9713-42FB-92BF-9FD706AADF2C}" dt="2021-09-21T09:44:17.585" v="1264" actId="1076"/>
          <ac:spMkLst>
            <pc:docMk/>
            <pc:sldMk cId="1688819398" sldId="263"/>
            <ac:spMk id="5" creationId="{6C147859-3A07-444E-A777-6B5343953DDE}"/>
          </ac:spMkLst>
        </pc:spChg>
        <pc:spChg chg="add mod">
          <ac:chgData name="John Glazebrook" userId="0cee8e84-5584-4a59-8cd1-43182ebc90a0" providerId="ADAL" clId="{996A9398-9713-42FB-92BF-9FD706AADF2C}" dt="2021-09-21T09:46:08.496" v="1276" actId="14100"/>
          <ac:spMkLst>
            <pc:docMk/>
            <pc:sldMk cId="1688819398" sldId="263"/>
            <ac:spMk id="9" creationId="{581AF4AC-6EAD-4ED9-90C9-A523E8E700A5}"/>
          </ac:spMkLst>
        </pc:spChg>
        <pc:spChg chg="add mod">
          <ac:chgData name="John Glazebrook" userId="0cee8e84-5584-4a59-8cd1-43182ebc90a0" providerId="ADAL" clId="{996A9398-9713-42FB-92BF-9FD706AADF2C}" dt="2021-09-21T09:47:09.688" v="1401" actId="113"/>
          <ac:spMkLst>
            <pc:docMk/>
            <pc:sldMk cId="1688819398" sldId="263"/>
            <ac:spMk id="10" creationId="{44277E71-69C8-4FFC-824F-2C44938A4D4F}"/>
          </ac:spMkLst>
        </pc:spChg>
        <pc:picChg chg="add mod">
          <ac:chgData name="John Glazebrook" userId="0cee8e84-5584-4a59-8cd1-43182ebc90a0" providerId="ADAL" clId="{996A9398-9713-42FB-92BF-9FD706AADF2C}" dt="2021-09-21T09:43:45.697" v="1210" actId="14100"/>
          <ac:picMkLst>
            <pc:docMk/>
            <pc:sldMk cId="1688819398" sldId="263"/>
            <ac:picMk id="3" creationId="{6AAF2862-1793-466B-99F5-44E3B4D7A383}"/>
          </ac:picMkLst>
        </pc:picChg>
        <pc:picChg chg="add mod">
          <ac:chgData name="John Glazebrook" userId="0cee8e84-5584-4a59-8cd1-43182ebc90a0" providerId="ADAL" clId="{996A9398-9713-42FB-92BF-9FD706AADF2C}" dt="2021-09-21T09:46:02.063" v="1273" actId="1076"/>
          <ac:picMkLst>
            <pc:docMk/>
            <pc:sldMk cId="1688819398" sldId="263"/>
            <ac:picMk id="7" creationId="{AC6FEE10-A780-4DCF-B1CE-EE69DB1B03B0}"/>
          </ac:picMkLst>
        </pc:picChg>
        <pc:picChg chg="add mod">
          <ac:chgData name="John Glazebrook" userId="0cee8e84-5584-4a59-8cd1-43182ebc90a0" providerId="ADAL" clId="{996A9398-9713-42FB-92BF-9FD706AADF2C}" dt="2021-09-21T09:46:00.475" v="1272" actId="1076"/>
          <ac:picMkLst>
            <pc:docMk/>
            <pc:sldMk cId="1688819398" sldId="263"/>
            <ac:picMk id="8" creationId="{ABB9138B-B557-48C1-A399-97D9271B5D72}"/>
          </ac:picMkLst>
        </pc:picChg>
      </pc:sldChg>
      <pc:sldChg chg="addSp modSp new mod">
        <pc:chgData name="John Glazebrook" userId="0cee8e84-5584-4a59-8cd1-43182ebc90a0" providerId="ADAL" clId="{996A9398-9713-42FB-92BF-9FD706AADF2C}" dt="2021-09-21T09:53:11.191" v="1437" actId="1076"/>
        <pc:sldMkLst>
          <pc:docMk/>
          <pc:sldMk cId="2990967923" sldId="264"/>
        </pc:sldMkLst>
        <pc:spChg chg="add mod">
          <ac:chgData name="John Glazebrook" userId="0cee8e84-5584-4a59-8cd1-43182ebc90a0" providerId="ADAL" clId="{996A9398-9713-42FB-92BF-9FD706AADF2C}" dt="2021-09-21T09:52:15.012" v="1430" actId="20577"/>
          <ac:spMkLst>
            <pc:docMk/>
            <pc:sldMk cId="2990967923" sldId="264"/>
            <ac:spMk id="4" creationId="{5181AFC7-4881-412E-82AA-0F3EF5DE73AB}"/>
          </ac:spMkLst>
        </pc:spChg>
        <pc:picChg chg="add mod">
          <ac:chgData name="John Glazebrook" userId="0cee8e84-5584-4a59-8cd1-43182ebc90a0" providerId="ADAL" clId="{996A9398-9713-42FB-92BF-9FD706AADF2C}" dt="2021-09-21T09:51:52.951" v="1406" actId="1076"/>
          <ac:picMkLst>
            <pc:docMk/>
            <pc:sldMk cId="2990967923" sldId="264"/>
            <ac:picMk id="3" creationId="{624B6619-F356-4859-B560-4DBCA098331C}"/>
          </ac:picMkLst>
        </pc:picChg>
        <pc:picChg chg="add mod">
          <ac:chgData name="John Glazebrook" userId="0cee8e84-5584-4a59-8cd1-43182ebc90a0" providerId="ADAL" clId="{996A9398-9713-42FB-92BF-9FD706AADF2C}" dt="2021-09-21T09:52:43.197" v="1433" actId="14100"/>
          <ac:picMkLst>
            <pc:docMk/>
            <pc:sldMk cId="2990967923" sldId="264"/>
            <ac:picMk id="6" creationId="{A70ED463-283D-4881-ABFF-D478D8792686}"/>
          </ac:picMkLst>
        </pc:picChg>
        <pc:picChg chg="add mod">
          <ac:chgData name="John Glazebrook" userId="0cee8e84-5584-4a59-8cd1-43182ebc90a0" providerId="ADAL" clId="{996A9398-9713-42FB-92BF-9FD706AADF2C}" dt="2021-09-21T09:53:11.191" v="1437" actId="1076"/>
          <ac:picMkLst>
            <pc:docMk/>
            <pc:sldMk cId="2990967923" sldId="264"/>
            <ac:picMk id="8" creationId="{A73A8DEE-FFB6-49C9-BA51-384E65387FFC}"/>
          </ac:picMkLst>
        </pc:picChg>
      </pc:sldChg>
      <pc:sldChg chg="modSp new mod">
        <pc:chgData name="John Glazebrook" userId="0cee8e84-5584-4a59-8cd1-43182ebc90a0" providerId="ADAL" clId="{996A9398-9713-42FB-92BF-9FD706AADF2C}" dt="2021-09-21T11:47:58.549" v="1815" actId="403"/>
        <pc:sldMkLst>
          <pc:docMk/>
          <pc:sldMk cId="3714102827" sldId="265"/>
        </pc:sldMkLst>
        <pc:spChg chg="mod">
          <ac:chgData name="John Glazebrook" userId="0cee8e84-5584-4a59-8cd1-43182ebc90a0" providerId="ADAL" clId="{996A9398-9713-42FB-92BF-9FD706AADF2C}" dt="2021-09-21T09:54:30.962" v="1459" actId="20577"/>
          <ac:spMkLst>
            <pc:docMk/>
            <pc:sldMk cId="3714102827" sldId="265"/>
            <ac:spMk id="2" creationId="{105819F7-39FE-4271-9EC2-714B0B8643F2}"/>
          </ac:spMkLst>
        </pc:spChg>
        <pc:spChg chg="mod">
          <ac:chgData name="John Glazebrook" userId="0cee8e84-5584-4a59-8cd1-43182ebc90a0" providerId="ADAL" clId="{996A9398-9713-42FB-92BF-9FD706AADF2C}" dt="2021-09-21T11:47:58.549" v="1815" actId="403"/>
          <ac:spMkLst>
            <pc:docMk/>
            <pc:sldMk cId="3714102827" sldId="265"/>
            <ac:spMk id="3" creationId="{FD497F2A-6152-4276-A898-0C2EB7B5C2F1}"/>
          </ac:spMkLst>
        </pc:spChg>
      </pc:sldChg>
      <pc:sldChg chg="addSp delSp modSp new mod">
        <pc:chgData name="John Glazebrook" userId="0cee8e84-5584-4a59-8cd1-43182ebc90a0" providerId="ADAL" clId="{996A9398-9713-42FB-92BF-9FD706AADF2C}" dt="2021-09-21T11:17:01.819" v="1540" actId="478"/>
        <pc:sldMkLst>
          <pc:docMk/>
          <pc:sldMk cId="1236768594" sldId="266"/>
        </pc:sldMkLst>
        <pc:spChg chg="add mod">
          <ac:chgData name="John Glazebrook" userId="0cee8e84-5584-4a59-8cd1-43182ebc90a0" providerId="ADAL" clId="{996A9398-9713-42FB-92BF-9FD706AADF2C}" dt="2021-09-21T11:13:33.454" v="1517" actId="14861"/>
          <ac:spMkLst>
            <pc:docMk/>
            <pc:sldMk cId="1236768594" sldId="266"/>
            <ac:spMk id="2" creationId="{2E363C1E-4309-43B0-BE92-8A631655A1B8}"/>
          </ac:spMkLst>
        </pc:spChg>
        <pc:spChg chg="add del mod">
          <ac:chgData name="John Glazebrook" userId="0cee8e84-5584-4a59-8cd1-43182ebc90a0" providerId="ADAL" clId="{996A9398-9713-42FB-92BF-9FD706AADF2C}" dt="2021-09-21T11:17:01.819" v="1540" actId="478"/>
          <ac:spMkLst>
            <pc:docMk/>
            <pc:sldMk cId="1236768594" sldId="266"/>
            <ac:spMk id="5" creationId="{37AE30CA-FFEB-469C-AE69-BBCC0D32221D}"/>
          </ac:spMkLst>
        </pc:spChg>
        <pc:picChg chg="add mod">
          <ac:chgData name="John Glazebrook" userId="0cee8e84-5584-4a59-8cd1-43182ebc90a0" providerId="ADAL" clId="{996A9398-9713-42FB-92BF-9FD706AADF2C}" dt="2021-09-21T11:13:58.953" v="1521" actId="14100"/>
          <ac:picMkLst>
            <pc:docMk/>
            <pc:sldMk cId="1236768594" sldId="266"/>
            <ac:picMk id="4" creationId="{CCC634D3-BFB4-4C53-870E-F59E764A79B0}"/>
          </ac:picMkLst>
        </pc:picChg>
      </pc:sldChg>
      <pc:sldChg chg="addSp delSp modSp new mod">
        <pc:chgData name="John Glazebrook" userId="0cee8e84-5584-4a59-8cd1-43182ebc90a0" providerId="ADAL" clId="{996A9398-9713-42FB-92BF-9FD706AADF2C}" dt="2021-09-21T11:18:03.714" v="1551" actId="1076"/>
        <pc:sldMkLst>
          <pc:docMk/>
          <pc:sldMk cId="2110756584" sldId="267"/>
        </pc:sldMkLst>
        <pc:spChg chg="add del mod">
          <ac:chgData name="John Glazebrook" userId="0cee8e84-5584-4a59-8cd1-43182ebc90a0" providerId="ADAL" clId="{996A9398-9713-42FB-92BF-9FD706AADF2C}" dt="2021-09-21T11:17:14.716" v="1543" actId="478"/>
          <ac:spMkLst>
            <pc:docMk/>
            <pc:sldMk cId="2110756584" sldId="267"/>
            <ac:spMk id="8" creationId="{F80815BB-F79B-45BA-8BB6-881921812D5C}"/>
          </ac:spMkLst>
        </pc:spChg>
        <pc:picChg chg="add del mod">
          <ac:chgData name="John Glazebrook" userId="0cee8e84-5584-4a59-8cd1-43182ebc90a0" providerId="ADAL" clId="{996A9398-9713-42FB-92BF-9FD706AADF2C}" dt="2021-09-21T11:15:20.340" v="1527" actId="478"/>
          <ac:picMkLst>
            <pc:docMk/>
            <pc:sldMk cId="2110756584" sldId="267"/>
            <ac:picMk id="3" creationId="{DC21175F-B20B-4F10-A9A5-BF80BEB6272B}"/>
          </ac:picMkLst>
        </pc:picChg>
        <pc:picChg chg="add mod">
          <ac:chgData name="John Glazebrook" userId="0cee8e84-5584-4a59-8cd1-43182ebc90a0" providerId="ADAL" clId="{996A9398-9713-42FB-92BF-9FD706AADF2C}" dt="2021-09-21T11:15:30.751" v="1530" actId="14100"/>
          <ac:picMkLst>
            <pc:docMk/>
            <pc:sldMk cId="2110756584" sldId="267"/>
            <ac:picMk id="5" creationId="{EDBED2E8-E69F-407D-B5BE-21AC006F29FA}"/>
          </ac:picMkLst>
        </pc:picChg>
        <pc:picChg chg="add mod">
          <ac:chgData name="John Glazebrook" userId="0cee8e84-5584-4a59-8cd1-43182ebc90a0" providerId="ADAL" clId="{996A9398-9713-42FB-92BF-9FD706AADF2C}" dt="2021-09-21T11:18:03.714" v="1551" actId="1076"/>
          <ac:picMkLst>
            <pc:docMk/>
            <pc:sldMk cId="2110756584" sldId="267"/>
            <ac:picMk id="7" creationId="{6EE10306-3AF5-41B3-A544-FDC7B4F58F10}"/>
          </ac:picMkLst>
        </pc:picChg>
        <pc:picChg chg="add mod">
          <ac:chgData name="John Glazebrook" userId="0cee8e84-5584-4a59-8cd1-43182ebc90a0" providerId="ADAL" clId="{996A9398-9713-42FB-92BF-9FD706AADF2C}" dt="2021-09-21T11:18:00.175" v="1549" actId="1076"/>
          <ac:picMkLst>
            <pc:docMk/>
            <pc:sldMk cId="2110756584" sldId="267"/>
            <ac:picMk id="10" creationId="{EA265586-5251-491D-888E-45339665F85D}"/>
          </ac:picMkLst>
        </pc:picChg>
      </pc:sldChg>
      <pc:sldChg chg="addSp modSp new mod">
        <pc:chgData name="John Glazebrook" userId="0cee8e84-5584-4a59-8cd1-43182ebc90a0" providerId="ADAL" clId="{996A9398-9713-42FB-92BF-9FD706AADF2C}" dt="2021-09-21T11:49:16.753" v="1819" actId="14100"/>
        <pc:sldMkLst>
          <pc:docMk/>
          <pc:sldMk cId="3093385086" sldId="268"/>
        </pc:sldMkLst>
        <pc:spChg chg="mod">
          <ac:chgData name="John Glazebrook" userId="0cee8e84-5584-4a59-8cd1-43182ebc90a0" providerId="ADAL" clId="{996A9398-9713-42FB-92BF-9FD706AADF2C}" dt="2021-09-21T11:18:46.975" v="1557" actId="20577"/>
          <ac:spMkLst>
            <pc:docMk/>
            <pc:sldMk cId="3093385086" sldId="268"/>
            <ac:spMk id="2" creationId="{0D8BB571-13AE-4D35-AE16-26ED2AE8990E}"/>
          </ac:spMkLst>
        </pc:spChg>
        <pc:spChg chg="mod">
          <ac:chgData name="John Glazebrook" userId="0cee8e84-5584-4a59-8cd1-43182ebc90a0" providerId="ADAL" clId="{996A9398-9713-42FB-92BF-9FD706AADF2C}" dt="2021-09-21T11:46:07.147" v="1736" actId="13926"/>
          <ac:spMkLst>
            <pc:docMk/>
            <pc:sldMk cId="3093385086" sldId="268"/>
            <ac:spMk id="3" creationId="{2938EC89-A321-413B-BEE3-721073804EB0}"/>
          </ac:spMkLst>
        </pc:spChg>
        <pc:spChg chg="add mod ord">
          <ac:chgData name="John Glazebrook" userId="0cee8e84-5584-4a59-8cd1-43182ebc90a0" providerId="ADAL" clId="{996A9398-9713-42FB-92BF-9FD706AADF2C}" dt="2021-09-21T11:46:24.074" v="1740" actId="167"/>
          <ac:spMkLst>
            <pc:docMk/>
            <pc:sldMk cId="3093385086" sldId="268"/>
            <ac:spMk id="4" creationId="{DDA4B4CA-0CB5-4275-B08D-6F9CDEC2FE34}"/>
          </ac:spMkLst>
        </pc:spChg>
        <pc:spChg chg="add mod">
          <ac:chgData name="John Glazebrook" userId="0cee8e84-5584-4a59-8cd1-43182ebc90a0" providerId="ADAL" clId="{996A9398-9713-42FB-92BF-9FD706AADF2C}" dt="2021-09-21T11:46:48.151" v="1746" actId="1076"/>
          <ac:spMkLst>
            <pc:docMk/>
            <pc:sldMk cId="3093385086" sldId="268"/>
            <ac:spMk id="5" creationId="{64C15219-BA38-4144-AC0B-9F0D907A28B1}"/>
          </ac:spMkLst>
        </pc:spChg>
        <pc:spChg chg="add mod">
          <ac:chgData name="John Glazebrook" userId="0cee8e84-5584-4a59-8cd1-43182ebc90a0" providerId="ADAL" clId="{996A9398-9713-42FB-92BF-9FD706AADF2C}" dt="2021-09-21T11:49:16.753" v="1819" actId="14100"/>
          <ac:spMkLst>
            <pc:docMk/>
            <pc:sldMk cId="3093385086" sldId="268"/>
            <ac:spMk id="7" creationId="{0AB511C7-B87D-4B18-9C9B-6B42D6880B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3F5F-556D-4DBD-B609-314ABBBCD29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B4D5D-8D44-4D65-9763-F97FEA465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3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B4D5D-8D44-4D65-9763-F97FEA465E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1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01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9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8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7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3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7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1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3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4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4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1A150-D754-4FF9-AF6F-B003E3038A42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71AE0E-1374-4241-A2EF-90B05B4E8E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3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0593-4AB2-4026-B064-08FDA2888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5EECA-9051-4D36-A6DE-419F3DF30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They make life better</a:t>
            </a:r>
          </a:p>
        </p:txBody>
      </p:sp>
    </p:spTree>
    <p:extLst>
      <p:ext uri="{BB962C8B-B14F-4D97-AF65-F5344CB8AC3E}">
        <p14:creationId xmlns:p14="http://schemas.microsoft.com/office/powerpoint/2010/main" val="34351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9F7-39FE-4271-9EC2-714B0B86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7F2A-6152-4276-A898-0C2EB7B5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Why templates are nice – reduce the amount of front end code</a:t>
            </a:r>
          </a:p>
          <a:p>
            <a:r>
              <a:rPr lang="en-GB" sz="2400" dirty="0"/>
              <a:t>Reduce duplication</a:t>
            </a:r>
          </a:p>
          <a:p>
            <a:r>
              <a:rPr lang="en-GB" sz="2400" dirty="0"/>
              <a:t>Help designers who hate code</a:t>
            </a:r>
          </a:p>
        </p:txBody>
      </p:sp>
    </p:spTree>
    <p:extLst>
      <p:ext uri="{BB962C8B-B14F-4D97-AF65-F5344CB8AC3E}">
        <p14:creationId xmlns:p14="http://schemas.microsoft.com/office/powerpoint/2010/main" val="37141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63C1E-4309-43B0-BE92-8A631655A1B8}"/>
              </a:ext>
            </a:extLst>
          </p:cNvPr>
          <p:cNvSpPr txBox="1"/>
          <p:nvPr/>
        </p:nvSpPr>
        <p:spPr>
          <a:xfrm>
            <a:off x="674783" y="428977"/>
            <a:ext cx="39085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resources/views/layouts/</a:t>
            </a:r>
            <a:r>
              <a:rPr lang="en-GB" dirty="0" err="1"/>
              <a:t>app.blade.php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634D3-BFB4-4C53-870E-F59E764A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2" y="1127238"/>
            <a:ext cx="6087262" cy="52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ED2E8-E69F-407D-B5BE-21AC006F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3" y="209101"/>
            <a:ext cx="6229624" cy="5110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10306-3AF5-41B3-A544-FDC7B4F5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15" y="3167612"/>
            <a:ext cx="4020442" cy="3374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65586-5251-491D-888E-45339665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3" y="5740268"/>
            <a:ext cx="7185093" cy="8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A4B4CA-0CB5-4275-B08D-6F9CDEC2FE34}"/>
              </a:ext>
            </a:extLst>
          </p:cNvPr>
          <p:cNvSpPr/>
          <p:nvPr/>
        </p:nvSpPr>
        <p:spPr>
          <a:xfrm>
            <a:off x="5813777" y="4052711"/>
            <a:ext cx="1055335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BB571-13AE-4D35-AE16-26ED2AE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EC89-A321-413B-BEE3-72107380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 website</a:t>
            </a:r>
          </a:p>
          <a:p>
            <a:r>
              <a:rPr lang="en-GB" sz="2400" dirty="0"/>
              <a:t>With 5 pages</a:t>
            </a:r>
          </a:p>
          <a:p>
            <a:r>
              <a:rPr lang="en-GB" sz="2400" dirty="0"/>
              <a:t>Each sharing a common template</a:t>
            </a:r>
          </a:p>
          <a:p>
            <a:r>
              <a:rPr lang="en-GB" sz="2400" dirty="0"/>
              <a:t>Navigation bar (page 1, page 2, page 3, page 4, page 5)</a:t>
            </a:r>
          </a:p>
          <a:p>
            <a:r>
              <a:rPr lang="en-GB" sz="2400" dirty="0"/>
              <a:t>Ensure the nav shows the page the user is 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15219-BA38-4144-AC0B-9F0D907A28B1}"/>
              </a:ext>
            </a:extLst>
          </p:cNvPr>
          <p:cNvSpPr/>
          <p:nvPr/>
        </p:nvSpPr>
        <p:spPr>
          <a:xfrm rot="13987845">
            <a:off x="6636691" y="4759325"/>
            <a:ext cx="729369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511C7-B87D-4B18-9C9B-6B42D6880B0C}"/>
              </a:ext>
            </a:extLst>
          </p:cNvPr>
          <p:cNvSpPr txBox="1"/>
          <p:nvPr/>
        </p:nvSpPr>
        <p:spPr>
          <a:xfrm>
            <a:off x="6762043" y="420469"/>
            <a:ext cx="4835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https://laravel.com/docs/8.x/blade#layouts-using-template-inheritance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30933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100-C79F-4037-A0ED-588DC3A8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57725" cy="1456267"/>
          </a:xfrm>
        </p:spPr>
        <p:txBody>
          <a:bodyPr/>
          <a:lstStyle/>
          <a:p>
            <a:r>
              <a:rPr lang="en-GB" dirty="0"/>
              <a:t>What a template engine is</a:t>
            </a:r>
          </a:p>
        </p:txBody>
      </p:sp>
      <p:pic>
        <p:nvPicPr>
          <p:cNvPr id="1026" name="Picture 2" descr="jQuery Templates/View Engines in ASP.NET MVC - CodeProject">
            <a:extLst>
              <a:ext uri="{FF2B5EF4-FFF2-40B4-BE49-F238E27FC236}">
                <a16:creationId xmlns:a16="http://schemas.microsoft.com/office/drawing/2014/main" id="{A84C8644-563E-436D-ADB5-1FEBA4BB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04" y="175155"/>
            <a:ext cx="6638798" cy="219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D4029E-FB9F-4C66-8158-092E68626C93}"/>
              </a:ext>
            </a:extLst>
          </p:cNvPr>
          <p:cNvSpPr/>
          <p:nvPr/>
        </p:nvSpPr>
        <p:spPr>
          <a:xfrm rot="9151688">
            <a:off x="7119140" y="2172329"/>
            <a:ext cx="2885562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6EFB1-B9D3-461F-93F3-047835808F33}"/>
              </a:ext>
            </a:extLst>
          </p:cNvPr>
          <p:cNvSpPr txBox="1"/>
          <p:nvPr/>
        </p:nvSpPr>
        <p:spPr>
          <a:xfrm>
            <a:off x="977266" y="2929925"/>
            <a:ext cx="509844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  ….</a:t>
            </a:r>
          </a:p>
          <a:p>
            <a:r>
              <a:rPr lang="en-GB" dirty="0"/>
              <a:t>  Hello {{name}}</a:t>
            </a:r>
          </a:p>
          <a:p>
            <a:r>
              <a:rPr lang="en-GB" dirty="0"/>
              <a:t>  ….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0F13E-1E30-477B-9D66-EA9CA4AF3E7B}"/>
              </a:ext>
            </a:extLst>
          </p:cNvPr>
          <p:cNvSpPr txBox="1"/>
          <p:nvPr/>
        </p:nvSpPr>
        <p:spPr>
          <a:xfrm>
            <a:off x="977266" y="4890633"/>
            <a:ext cx="5098447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// inspect GET and POST and COOKIE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ui-monospace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// grab data from Database: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user_name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= “John”;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$blade-&gt;run("hello", array(“name"=&gt;$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user_name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));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C13F2-6A81-43EB-A4C5-503289CAD1C9}"/>
              </a:ext>
            </a:extLst>
          </p:cNvPr>
          <p:cNvSpPr txBox="1"/>
          <p:nvPr/>
        </p:nvSpPr>
        <p:spPr>
          <a:xfrm>
            <a:off x="6633979" y="4501608"/>
            <a:ext cx="140455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err="1"/>
              <a:t>BladeOne</a:t>
            </a:r>
            <a:endParaRPr lang="en-GB" sz="2400" dirty="0"/>
          </a:p>
        </p:txBody>
      </p:sp>
      <p:pic>
        <p:nvPicPr>
          <p:cNvPr id="15" name="Picture 2" descr="jQuery Templates/View Engines in ASP.NET MVC - CodeProject">
            <a:extLst>
              <a:ext uri="{FF2B5EF4-FFF2-40B4-BE49-F238E27FC236}">
                <a16:creationId xmlns:a16="http://schemas.microsoft.com/office/drawing/2014/main" id="{EFE8BD3F-6C71-460E-8761-4DB372FC7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91" b="19162"/>
          <a:stretch/>
        </p:blipFill>
        <p:spPr bwMode="auto">
          <a:xfrm>
            <a:off x="9361738" y="3684678"/>
            <a:ext cx="2725032" cy="218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602199-107F-4ECC-9846-1D16E9717DFB}"/>
              </a:ext>
            </a:extLst>
          </p:cNvPr>
          <p:cNvSpPr/>
          <p:nvPr/>
        </p:nvSpPr>
        <p:spPr>
          <a:xfrm rot="2388689">
            <a:off x="5984838" y="3949332"/>
            <a:ext cx="740016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951C030-F6D9-4628-AC8E-E8668D2CD276}"/>
              </a:ext>
            </a:extLst>
          </p:cNvPr>
          <p:cNvSpPr/>
          <p:nvPr/>
        </p:nvSpPr>
        <p:spPr>
          <a:xfrm rot="19458744">
            <a:off x="6003521" y="4924360"/>
            <a:ext cx="717801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EC985B-E3DD-4D47-A087-D122EF709AEC}"/>
              </a:ext>
            </a:extLst>
          </p:cNvPr>
          <p:cNvSpPr/>
          <p:nvPr/>
        </p:nvSpPr>
        <p:spPr>
          <a:xfrm>
            <a:off x="8129422" y="4366684"/>
            <a:ext cx="1569155" cy="7315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8160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D4AE-42F0-4500-86EA-8044B924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it does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F800-2247-466E-A7D4-A61157F9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87258"/>
          </a:xfrm>
        </p:spPr>
        <p:txBody>
          <a:bodyPr>
            <a:normAutofit/>
          </a:bodyPr>
          <a:lstStyle/>
          <a:p>
            <a:r>
              <a:rPr lang="en-GB" sz="2400" dirty="0"/>
              <a:t>With PHP you will end up with:</a:t>
            </a:r>
          </a:p>
          <a:p>
            <a:pPr lvl="1"/>
            <a:r>
              <a:rPr lang="en-GB" sz="2000" dirty="0"/>
              <a:t>PHP</a:t>
            </a:r>
          </a:p>
          <a:p>
            <a:pPr lvl="1"/>
            <a:r>
              <a:rPr lang="en-GB" sz="2000" dirty="0"/>
              <a:t>HTML</a:t>
            </a:r>
          </a:p>
          <a:p>
            <a:pPr lvl="1"/>
            <a:r>
              <a:rPr lang="en-GB" sz="2000" dirty="0"/>
              <a:t>PHP</a:t>
            </a:r>
          </a:p>
          <a:p>
            <a:pPr lvl="1"/>
            <a:r>
              <a:rPr lang="en-GB" sz="2000" dirty="0"/>
              <a:t>HTML</a:t>
            </a:r>
          </a:p>
          <a:p>
            <a:r>
              <a:rPr lang="en-GB" sz="2400" dirty="0"/>
              <a:t>This is a mess. Changing the HTML can break the HTML – we are mixing view and control into one file – bad!</a:t>
            </a:r>
          </a:p>
        </p:txBody>
      </p:sp>
    </p:spTree>
    <p:extLst>
      <p:ext uri="{BB962C8B-B14F-4D97-AF65-F5344CB8AC3E}">
        <p14:creationId xmlns:p14="http://schemas.microsoft.com/office/powerpoint/2010/main" val="234393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F800-2247-466E-A7D4-A61157F9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37" y="2883805"/>
            <a:ext cx="10131425" cy="1071563"/>
          </a:xfrm>
        </p:spPr>
        <p:txBody>
          <a:bodyPr anchor="t">
            <a:normAutofit/>
          </a:bodyPr>
          <a:lstStyle/>
          <a:p>
            <a:r>
              <a:rPr lang="en-GB" sz="2400" dirty="0"/>
              <a:t>This is a security risk – if someone enters some JS as the name, your site will break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D77E5-EAE5-4634-9221-332FD5E72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4" b="59931"/>
          <a:stretch/>
        </p:blipFill>
        <p:spPr>
          <a:xfrm>
            <a:off x="942759" y="297601"/>
            <a:ext cx="4904749" cy="10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AF6BA-8F1F-42AC-ABA6-A3003129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8" y="3884023"/>
            <a:ext cx="7471901" cy="1295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C7FD4-D70C-4A55-9622-162275D94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38" b="7377"/>
          <a:stretch/>
        </p:blipFill>
        <p:spPr>
          <a:xfrm>
            <a:off x="942758" y="1678540"/>
            <a:ext cx="4904749" cy="1062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C391B-98F4-437D-B990-A7297C07A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8" y="5479422"/>
            <a:ext cx="3299515" cy="1111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7D8DFA-10C8-4184-BAD8-B9633B10A138}"/>
              </a:ext>
            </a:extLst>
          </p:cNvPr>
          <p:cNvSpPr txBox="1"/>
          <p:nvPr/>
        </p:nvSpPr>
        <p:spPr>
          <a:xfrm>
            <a:off x="8832580" y="4531741"/>
            <a:ext cx="218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Easy to miss or forget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2501F-C75B-49E9-92F8-AB965DB3D890}"/>
              </a:ext>
            </a:extLst>
          </p:cNvPr>
          <p:cNvSpPr txBox="1"/>
          <p:nvPr/>
        </p:nvSpPr>
        <p:spPr>
          <a:xfrm>
            <a:off x="4572000" y="6035318"/>
            <a:ext cx="482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Blade does this automatically – hard to get wrong</a:t>
            </a:r>
          </a:p>
        </p:txBody>
      </p:sp>
    </p:spTree>
    <p:extLst>
      <p:ext uri="{BB962C8B-B14F-4D97-AF65-F5344CB8AC3E}">
        <p14:creationId xmlns:p14="http://schemas.microsoft.com/office/powerpoint/2010/main" val="6432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863-1EC5-4544-A8A9-35FA4B7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Laravel – the 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1717-FBC5-479D-95F9-2B690E89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There are lots of template engines</a:t>
            </a:r>
          </a:p>
          <a:p>
            <a:r>
              <a:rPr lang="en-GB" sz="2800" dirty="0"/>
              <a:t>Blade is part of Laravel – the most popular PHP framework</a:t>
            </a:r>
          </a:p>
          <a:p>
            <a:r>
              <a:rPr lang="en-GB" sz="2800" dirty="0"/>
              <a:t>Learning a framework is beyond the scope of the T-Level</a:t>
            </a:r>
          </a:p>
          <a:p>
            <a:r>
              <a:rPr lang="en-GB" sz="2800" dirty="0"/>
              <a:t>But we will use some of the ideas and tools it provides</a:t>
            </a:r>
          </a:p>
        </p:txBody>
      </p:sp>
    </p:spTree>
    <p:extLst>
      <p:ext uri="{BB962C8B-B14F-4D97-AF65-F5344CB8AC3E}">
        <p14:creationId xmlns:p14="http://schemas.microsoft.com/office/powerpoint/2010/main" val="376964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0720-E5C4-4E71-B5F2-195AC73B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38666"/>
            <a:ext cx="8725366" cy="145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1BF3D-FB19-44E5-98ED-57B48229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660" y="338666"/>
            <a:ext cx="2213132" cy="219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126A91-A81C-43AC-B0BA-D2BDB16F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3" y="2337033"/>
            <a:ext cx="6325695" cy="39673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43246E4-0F4E-4BC9-A8E7-1ED90A5399B9}"/>
              </a:ext>
            </a:extLst>
          </p:cNvPr>
          <p:cNvSpPr/>
          <p:nvPr/>
        </p:nvSpPr>
        <p:spPr>
          <a:xfrm rot="20063967">
            <a:off x="1108191" y="2924243"/>
            <a:ext cx="1929342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BE586A-4E0C-4128-9DFC-37ADB11810B4}"/>
              </a:ext>
            </a:extLst>
          </p:cNvPr>
          <p:cNvSpPr/>
          <p:nvPr/>
        </p:nvSpPr>
        <p:spPr>
          <a:xfrm rot="20063967">
            <a:off x="1289166" y="4424765"/>
            <a:ext cx="1929342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1541DB-84A9-49FA-94E3-AE3D4A514139}"/>
              </a:ext>
            </a:extLst>
          </p:cNvPr>
          <p:cNvSpPr/>
          <p:nvPr/>
        </p:nvSpPr>
        <p:spPr>
          <a:xfrm rot="20063967">
            <a:off x="1289166" y="5227323"/>
            <a:ext cx="1929342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613CE-925C-45DE-944D-782E9417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2" y="1481034"/>
            <a:ext cx="10195197" cy="1947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1C1F5-E1FF-4FE5-868E-54AEBAFCB1FB}"/>
              </a:ext>
            </a:extLst>
          </p:cNvPr>
          <p:cNvSpPr txBox="1"/>
          <p:nvPr/>
        </p:nvSpPr>
        <p:spPr>
          <a:xfrm>
            <a:off x="285212" y="497860"/>
            <a:ext cx="630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documentation does NOT match our project: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CB9ED-F5B3-4494-98EB-710BD37B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2" y="4090890"/>
            <a:ext cx="2890962" cy="2269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655F3A-9412-46DD-A484-55D37C08ED0F}"/>
              </a:ext>
            </a:extLst>
          </p:cNvPr>
          <p:cNvSpPr/>
          <p:nvPr/>
        </p:nvSpPr>
        <p:spPr>
          <a:xfrm rot="9713484">
            <a:off x="3209534" y="1360359"/>
            <a:ext cx="1929342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1C85C-6292-4D68-BD9D-37F740EB860D}"/>
              </a:ext>
            </a:extLst>
          </p:cNvPr>
          <p:cNvSpPr txBox="1"/>
          <p:nvPr/>
        </p:nvSpPr>
        <p:spPr>
          <a:xfrm>
            <a:off x="5055821" y="1111702"/>
            <a:ext cx="288111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Namespace – see later slides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70997-DDE8-47DA-B65E-3F2A9669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485" y="4731138"/>
            <a:ext cx="5096586" cy="162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60F8A-4F30-4434-9701-6D0C2CA379E4}"/>
              </a:ext>
            </a:extLst>
          </p:cNvPr>
          <p:cNvSpPr txBox="1"/>
          <p:nvPr/>
        </p:nvSpPr>
        <p:spPr>
          <a:xfrm>
            <a:off x="8616276" y="4084342"/>
            <a:ext cx="3290512" cy="955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We have no class autoloader, so PHP doesn’t know where the class file is</a:t>
            </a:r>
          </a:p>
        </p:txBody>
      </p:sp>
    </p:spTree>
    <p:extLst>
      <p:ext uri="{BB962C8B-B14F-4D97-AF65-F5344CB8AC3E}">
        <p14:creationId xmlns:p14="http://schemas.microsoft.com/office/powerpoint/2010/main" val="146093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F2862-1793-466B-99F5-44E3B4D7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4" y="329375"/>
            <a:ext cx="4596462" cy="1823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119E7-2E5D-44FF-B709-686DFB9FAD0F}"/>
              </a:ext>
            </a:extLst>
          </p:cNvPr>
          <p:cNvSpPr txBox="1"/>
          <p:nvPr/>
        </p:nvSpPr>
        <p:spPr>
          <a:xfrm>
            <a:off x="5683860" y="154332"/>
            <a:ext cx="329051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Tell PHP to pull the Blade code in.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147859-3A07-444E-A777-6B5343953DDE}"/>
              </a:ext>
            </a:extLst>
          </p:cNvPr>
          <p:cNvSpPr/>
          <p:nvPr/>
        </p:nvSpPr>
        <p:spPr>
          <a:xfrm rot="9713484">
            <a:off x="4647584" y="139275"/>
            <a:ext cx="979389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FEE10-A780-4DCF-B1CE-EE69DB1B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77" y="2746143"/>
            <a:ext cx="4770620" cy="209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9138B-B557-48C1-A399-97D9271B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4" y="2881596"/>
            <a:ext cx="4596462" cy="18235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81AF4AC-6EAD-4ED9-90C9-A523E8E700A5}"/>
              </a:ext>
            </a:extLst>
          </p:cNvPr>
          <p:cNvSpPr/>
          <p:nvPr/>
        </p:nvSpPr>
        <p:spPr>
          <a:xfrm rot="9713484">
            <a:off x="3854940" y="3699276"/>
            <a:ext cx="1768767" cy="52211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77E71-69C8-4FFC-824F-2C44938A4D4F}"/>
              </a:ext>
            </a:extLst>
          </p:cNvPr>
          <p:cNvSpPr txBox="1"/>
          <p:nvPr/>
        </p:nvSpPr>
        <p:spPr>
          <a:xfrm>
            <a:off x="6014976" y="5087076"/>
            <a:ext cx="458743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 /views</a:t>
            </a:r>
          </a:p>
          <a:p>
            <a:r>
              <a:rPr lang="en-GB" dirty="0"/>
              <a:t>  /cache</a:t>
            </a:r>
          </a:p>
          <a:p>
            <a:r>
              <a:rPr lang="en-GB" dirty="0"/>
              <a:t>Don’t exist. But </a:t>
            </a:r>
            <a:r>
              <a:rPr lang="en-GB" dirty="0" err="1"/>
              <a:t>BladeOne</a:t>
            </a:r>
            <a:r>
              <a:rPr lang="en-GB" dirty="0"/>
              <a:t> is running and reporting the error, so the </a:t>
            </a:r>
            <a:r>
              <a:rPr lang="en-GB" b="1" dirty="0"/>
              <a:t>include</a:t>
            </a:r>
            <a:r>
              <a:rPr lang="en-GB" dirty="0"/>
              <a:t> path is working</a:t>
            </a:r>
          </a:p>
        </p:txBody>
      </p:sp>
    </p:spTree>
    <p:extLst>
      <p:ext uri="{BB962C8B-B14F-4D97-AF65-F5344CB8AC3E}">
        <p14:creationId xmlns:p14="http://schemas.microsoft.com/office/powerpoint/2010/main" val="168881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B6619-F356-4859-B560-4DBCA098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0" y="210342"/>
            <a:ext cx="3554029" cy="2148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1AFC7-4881-412E-82AA-0F3EF5DE73AB}"/>
              </a:ext>
            </a:extLst>
          </p:cNvPr>
          <p:cNvSpPr txBox="1"/>
          <p:nvPr/>
        </p:nvSpPr>
        <p:spPr>
          <a:xfrm>
            <a:off x="4129732" y="210342"/>
            <a:ext cx="458743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 /views/</a:t>
            </a:r>
            <a:r>
              <a:rPr lang="en-GB" dirty="0" err="1"/>
              <a:t>hello.blade.php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ED463-283D-4881-ABFF-D478D879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9" y="2562208"/>
            <a:ext cx="6184341" cy="329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A8DEE-FFB6-49C9-BA51-384E6538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454" y="4593977"/>
            <a:ext cx="4947790" cy="17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7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340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ui-monospace</vt:lpstr>
      <vt:lpstr>Celestial</vt:lpstr>
      <vt:lpstr>Templates</vt:lpstr>
      <vt:lpstr>What a template engine is</vt:lpstr>
      <vt:lpstr>What it does for you</vt:lpstr>
      <vt:lpstr>PowerPoint Presentation</vt:lpstr>
      <vt:lpstr>Laravel – the template engine</vt:lpstr>
      <vt:lpstr>PowerPoint Presentation</vt:lpstr>
      <vt:lpstr>PowerPoint Presentation</vt:lpstr>
      <vt:lpstr>PowerPoint Presentation</vt:lpstr>
      <vt:lpstr>PowerPoint Presentation</vt:lpstr>
      <vt:lpstr>Template inheritance</vt:lpstr>
      <vt:lpstr>PowerPoint Presentation</vt:lpstr>
      <vt:lpstr>PowerPoint Presentation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John Glazebrook</dc:creator>
  <cp:lastModifiedBy>Ed Christie (Student)</cp:lastModifiedBy>
  <cp:revision>1</cp:revision>
  <dcterms:created xsi:type="dcterms:W3CDTF">2021-09-20T12:59:09Z</dcterms:created>
  <dcterms:modified xsi:type="dcterms:W3CDTF">2022-03-07T08:13:25Z</dcterms:modified>
</cp:coreProperties>
</file>