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3723D8F-C4A9-41D8-8DD9-654C9CC04DEC}" type="datetime1">
              <a:rPr lang="en-US" smtClean="0"/>
              <a:pPr/>
              <a:t>12/3/2009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94E285-444D-4C0C-8BFA-BDB311F86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CC0F-2A3D-D94D-9D31-592CF55ABADA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0E15-E4F9-214E-B59F-0805B3A75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18ACC0F-2A3D-D94D-9D31-592CF55ABADA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ADB0E15-E4F9-214E-B59F-0805B3A75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CC0F-2A3D-D94D-9D31-592CF55ABADA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DB0E15-E4F9-214E-B59F-0805B3A75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985D-41A0-4705-858A-FEEDE5B81603}" type="datetime1">
              <a:rPr lang="en-US" smtClean="0"/>
              <a:pPr/>
              <a:t>12/3/2009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18ACC0F-2A3D-D94D-9D31-592CF55ABADA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ADB0E15-E4F9-214E-B59F-0805B3A75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18ACC0F-2A3D-D94D-9D31-592CF55ABADA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ADB0E15-E4F9-214E-B59F-0805B3A75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CC0F-2A3D-D94D-9D31-592CF55ABADA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DB0E15-E4F9-214E-B59F-0805B3A75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CC0F-2A3D-D94D-9D31-592CF55ABADA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DB0E15-E4F9-214E-B59F-0805B3A75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CC0F-2A3D-D94D-9D31-592CF55ABADA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18ACC0F-2A3D-D94D-9D31-592CF55ABADA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ADB0E15-E4F9-214E-B59F-0805B3A75F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8ACC0F-2A3D-D94D-9D31-592CF55ABADA}" type="datetimeFigureOut">
              <a:rPr lang="en-US" smtClean="0"/>
              <a:pPr/>
              <a:t>12/3/2009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ADB0E15-E4F9-214E-B59F-0805B3A75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Macintosh%20HD:Users:cheenumadan:Downloads:opt_final:doc:projectIIreport-pflanagan-cmadan.docx!OLE_LINK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Macintosh%20HD:Users:cheenumadan:Downloads:opt_final:doc:projectIIreport-pflanagan-cmadan.docx!OLE_LINK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94846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Rule based optimizer for atlas reactivity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8684" y="5125781"/>
            <a:ext cx="6705600" cy="68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Patrick Flanagan (</a:t>
            </a:r>
            <a:r>
              <a:rPr lang="en-US" dirty="0" err="1" smtClean="0"/>
              <a:t>pflanag@ufl.edu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Cheenu Madan (</a:t>
            </a:r>
            <a:r>
              <a:rPr lang="en-US" dirty="0" err="1" smtClean="0"/>
              <a:t>cheenu.madan@ufl.edu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the 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Defined classes and </a:t>
            </a:r>
            <a:r>
              <a:rPr lang="en-US" dirty="0" smtClean="0"/>
              <a:t>interfaces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 smtClean="0"/>
              <a:t>parser</a:t>
            </a:r>
          </a:p>
          <a:p>
            <a:pPr lvl="1"/>
            <a:r>
              <a:rPr lang="en-US" dirty="0" smtClean="0"/>
              <a:t>CUP and </a:t>
            </a:r>
            <a:r>
              <a:rPr lang="en-US" dirty="0" err="1" smtClean="0"/>
              <a:t>JFlex</a:t>
            </a:r>
            <a:endParaRPr lang="en-US" dirty="0" smtClean="0"/>
          </a:p>
          <a:p>
            <a:r>
              <a:rPr lang="en-US" dirty="0" smtClean="0"/>
              <a:t>Maps &lt;</a:t>
            </a:r>
            <a:r>
              <a:rPr lang="en-US" dirty="0" smtClean="0"/>
              <a:t>String, </a:t>
            </a:r>
            <a:r>
              <a:rPr lang="en-US" dirty="0" smtClean="0"/>
              <a:t>Object&gt;</a:t>
            </a:r>
          </a:p>
          <a:p>
            <a:r>
              <a:rPr lang="en-US" dirty="0" smtClean="0"/>
              <a:t>Code Readability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omments</a:t>
            </a:r>
          </a:p>
          <a:p>
            <a:pPr lvl="1"/>
            <a:r>
              <a:rPr lang="en-US" dirty="0" smtClean="0"/>
              <a:t>abstraction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Event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</a:t>
            </a:r>
            <a:r>
              <a:rPr lang="en-US" dirty="0" smtClean="0"/>
              <a:t>nterface Event</a:t>
            </a:r>
            <a:endParaRPr lang="en-US" dirty="0" smtClean="0"/>
          </a:p>
          <a:p>
            <a:pPr lvl="1"/>
            <a:r>
              <a:rPr lang="en-US" dirty="0" err="1" smtClean="0"/>
              <a:t>SimpleEvent</a:t>
            </a:r>
            <a:endParaRPr lang="en-US" dirty="0" smtClean="0"/>
          </a:p>
          <a:p>
            <a:pPr lvl="1"/>
            <a:r>
              <a:rPr lang="en-US" dirty="0" err="1" smtClean="0"/>
              <a:t>CompositeEvent</a:t>
            </a:r>
            <a:endParaRPr lang="en-US" dirty="0" smtClean="0"/>
          </a:p>
          <a:p>
            <a:pPr lvl="1"/>
            <a:r>
              <a:rPr lang="en-US" dirty="0" err="1" smtClean="0"/>
              <a:t>TFMEvent</a:t>
            </a:r>
            <a:endParaRPr lang="en-US" dirty="0" smtClean="0"/>
          </a:p>
          <a:p>
            <a:r>
              <a:rPr lang="en-US" dirty="0" smtClean="0"/>
              <a:t>Tree structure</a:t>
            </a:r>
          </a:p>
          <a:p>
            <a:pPr lvl="1"/>
            <a:r>
              <a:rPr lang="en-US" dirty="0" err="1" smtClean="0"/>
              <a:t>SimpleEvent</a:t>
            </a:r>
            <a:r>
              <a:rPr lang="en-US" dirty="0" smtClean="0"/>
              <a:t> leaves</a:t>
            </a:r>
            <a:endParaRPr lang="en-US" dirty="0" smtClean="0"/>
          </a:p>
          <a:p>
            <a:r>
              <a:rPr lang="en-US" dirty="0" smtClean="0"/>
              <a:t>Object-oriented </a:t>
            </a:r>
            <a:r>
              <a:rPr lang="en-US" dirty="0" smtClean="0"/>
              <a:t>reactive programming </a:t>
            </a:r>
            <a:r>
              <a:rPr lang="en-US" dirty="0" smtClean="0"/>
              <a:t>model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34326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Optimization: Subscription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Traverse event tree to find sensors</a:t>
            </a:r>
          </a:p>
          <a:p>
            <a:r>
              <a:rPr lang="en-US" dirty="0" smtClean="0"/>
              <a:t>Ignore rules with </a:t>
            </a:r>
            <a:r>
              <a:rPr lang="en-US" dirty="0" smtClean="0"/>
              <a:t>a </a:t>
            </a:r>
            <a:r>
              <a:rPr lang="en-US" dirty="0" smtClean="0"/>
              <a:t>false condition</a:t>
            </a:r>
            <a:endParaRPr lang="en-US" dirty="0" smtClean="0"/>
          </a:p>
          <a:p>
            <a:r>
              <a:rPr lang="en-US" dirty="0" smtClean="0"/>
              <a:t>Ignore events not present in a rule</a:t>
            </a:r>
          </a:p>
          <a:p>
            <a:endParaRPr lang="en-US" dirty="0" smtClean="0"/>
          </a:p>
          <a:p>
            <a:r>
              <a:rPr lang="en-US" dirty="0" smtClean="0"/>
              <a:t>Call subscription manager:</a:t>
            </a:r>
          </a:p>
          <a:p>
            <a:pPr lvl="1"/>
            <a:r>
              <a:rPr lang="en-US" dirty="0" smtClean="0"/>
              <a:t>Upon RUN directive</a:t>
            </a:r>
          </a:p>
          <a:p>
            <a:pPr lvl="1"/>
            <a:r>
              <a:rPr lang="en-US" dirty="0" smtClean="0"/>
              <a:t>Upon SET directive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 of SM</a:t>
            </a:r>
            <a:endParaRPr lang="en-US" dirty="0"/>
          </a:p>
        </p:txBody>
      </p:sp>
      <p:graphicFrame>
        <p:nvGraphicFramePr>
          <p:cNvPr id="715778" name="Object 2"/>
          <p:cNvGraphicFramePr>
            <a:graphicFrameLocks noChangeAspect="1"/>
          </p:cNvGraphicFramePr>
          <p:nvPr/>
        </p:nvGraphicFramePr>
        <p:xfrm>
          <a:off x="-1189036" y="5455499"/>
          <a:ext cx="11349683" cy="1281002"/>
        </p:xfrm>
        <a:graphic>
          <a:graphicData uri="http://schemas.openxmlformats.org/presentationml/2006/ole">
            <p:oleObj spid="_x0000_s715778" name="Document" r:id="rId3" imgW="5625893" imgH="634977" progId="Word.Document.12">
              <p:link updateAutomatic="1"/>
            </p:oleObj>
          </a:graphicData>
        </a:graphic>
      </p:graphicFrame>
      <p:graphicFrame>
        <p:nvGraphicFramePr>
          <p:cNvPr id="715779" name="Object 3"/>
          <p:cNvGraphicFramePr>
            <a:graphicFrameLocks noChangeAspect="1"/>
          </p:cNvGraphicFramePr>
          <p:nvPr/>
        </p:nvGraphicFramePr>
        <p:xfrm>
          <a:off x="1183796" y="1761600"/>
          <a:ext cx="8976851" cy="3201676"/>
        </p:xfrm>
        <a:graphic>
          <a:graphicData uri="http://schemas.openxmlformats.org/presentationml/2006/ole">
            <p:oleObj spid="_x0000_s715779" name="Document" r:id="rId4" imgW="5625893" imgH="2006526" progId="Word.Document.12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TFM </a:t>
            </a:r>
            <a:r>
              <a:rPr lang="en-US" dirty="0" smtClean="0"/>
              <a:t>Implementation/Optimization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Timer threads</a:t>
            </a:r>
          </a:p>
          <a:p>
            <a:r>
              <a:rPr lang="en-US" dirty="0" err="1" smtClean="0"/>
              <a:t>TFMEvent</a:t>
            </a:r>
            <a:r>
              <a:rPr lang="en-US" dirty="0" smtClean="0"/>
              <a:t> class</a:t>
            </a:r>
          </a:p>
          <a:p>
            <a:r>
              <a:rPr lang="en-US" dirty="0" err="1" smtClean="0"/>
              <a:t>dirtyCounter</a:t>
            </a:r>
            <a:r>
              <a:rPr lang="en-US" dirty="0" smtClean="0"/>
              <a:t> map</a:t>
            </a:r>
          </a:p>
          <a:p>
            <a:endParaRPr lang="en-US" dirty="0" smtClean="0"/>
          </a:p>
          <a:p>
            <a:r>
              <a:rPr lang="en-US" dirty="0" smtClean="0"/>
              <a:t>Timer cancel()</a:t>
            </a:r>
          </a:p>
          <a:p>
            <a:pPr lvl="1"/>
            <a:r>
              <a:rPr lang="en-US" dirty="0" smtClean="0"/>
              <a:t>Once threshold is reached, discontinue pulls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TFM Piggybacking</a:t>
            </a:r>
          </a:p>
          <a:p>
            <a:r>
              <a:rPr lang="en-US" dirty="0" smtClean="0"/>
              <a:t>Event tree traversal</a:t>
            </a:r>
          </a:p>
          <a:p>
            <a:r>
              <a:rPr lang="en-US" dirty="0" smtClean="0"/>
              <a:t>More robust command line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79</TotalTime>
  <Words>117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Median</vt:lpstr>
      <vt:lpstr>Macintosh HD:Users:cheenumadan:Downloads:opt_final:doc:projectIIreport-pflanagan-cmadan.docx!OLE_LINK1</vt:lpstr>
      <vt:lpstr>Macintosh HD:Users:cheenumadan:Downloads:opt_final:doc:projectIIreport-pflanagan-cmadan.docx!OLE_LINK2</vt:lpstr>
      <vt:lpstr>Rule based optimizer for atlas reactivity engine</vt:lpstr>
      <vt:lpstr>Refactoring the RE</vt:lpstr>
      <vt:lpstr>Optimization: Event structure</vt:lpstr>
      <vt:lpstr>Optimization: Subscription Management</vt:lpstr>
      <vt:lpstr>Performance Evaluation of SM</vt:lpstr>
      <vt:lpstr>TFM Implementation/Optimization</vt:lpstr>
      <vt:lpstr>Future Work</vt:lpstr>
    </vt:vector>
  </TitlesOfParts>
  <Company>University of Florida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 based optimizer for atlas reactivity engine</dc:title>
  <dc:creator>Cheenu Madan</dc:creator>
  <cp:lastModifiedBy>Patrick</cp:lastModifiedBy>
  <cp:revision>8</cp:revision>
  <dcterms:created xsi:type="dcterms:W3CDTF">2009-12-03T10:11:39Z</dcterms:created>
  <dcterms:modified xsi:type="dcterms:W3CDTF">2009-12-03T12:11:28Z</dcterms:modified>
</cp:coreProperties>
</file>