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69DA-70C2-415B-84C7-30E6B56BDFAF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80BD0-883E-4D5D-AAA9-5F49D662A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80BD0-883E-4D5D-AAA9-5F49D662AC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80BD0-883E-4D5D-AAA9-5F49D662AC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80BD0-883E-4D5D-AAA9-5F49D662AC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80BD0-883E-4D5D-AAA9-5F49D662AC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80BD0-883E-4D5D-AAA9-5F49D662AC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Engine for 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24450"/>
            <a:ext cx="7543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Project Group 10 | Ameya Gupte | V. </a:t>
            </a:r>
            <a:r>
              <a:rPr lang="en-US" dirty="0" err="1" smtClean="0"/>
              <a:t>Rakesh</a:t>
            </a:r>
            <a:r>
              <a:rPr lang="en-US" dirty="0" smtClean="0"/>
              <a:t> Kumar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Engine – Working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option to load a file of commands</a:t>
            </a:r>
          </a:p>
          <a:p>
            <a:r>
              <a:rPr lang="en-US" dirty="0" smtClean="0"/>
              <a:t>BASIC: Lists the basic events and actions</a:t>
            </a:r>
          </a:p>
          <a:p>
            <a:r>
              <a:rPr lang="en-US" dirty="0" smtClean="0"/>
              <a:t>LIST: Lists the user defined events, conditions, actions and rules</a:t>
            </a:r>
          </a:p>
          <a:p>
            <a:r>
              <a:rPr lang="en-US" dirty="0" smtClean="0"/>
              <a:t>DEFINE: Defines an event, condition, action or rule</a:t>
            </a:r>
          </a:p>
          <a:p>
            <a:r>
              <a:rPr lang="en-US" dirty="0" smtClean="0"/>
              <a:t>RUN: Sets execution mode, events, conditions are evaluated to trigger rules and actions</a:t>
            </a:r>
          </a:p>
          <a:p>
            <a:r>
              <a:rPr lang="en-US" dirty="0" smtClean="0"/>
              <a:t>STOP: Stops execution of the engine</a:t>
            </a:r>
          </a:p>
          <a:p>
            <a:r>
              <a:rPr lang="en-US" dirty="0" smtClean="0"/>
              <a:t>SET: Can set conditions on the fly while 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Engine – Working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 for multiple emulators</a:t>
            </a:r>
          </a:p>
          <a:p>
            <a:r>
              <a:rPr lang="en-US" dirty="0" smtClean="0"/>
              <a:t>Single events triggering rules</a:t>
            </a:r>
          </a:p>
          <a:p>
            <a:r>
              <a:rPr lang="en-US" dirty="0" smtClean="0"/>
              <a:t>Combinations of the form E+E*E+E triggering rules</a:t>
            </a:r>
          </a:p>
          <a:p>
            <a:r>
              <a:rPr lang="en-US" dirty="0" smtClean="0"/>
              <a:t>Events of the form E*seconds*E</a:t>
            </a:r>
          </a:p>
          <a:p>
            <a:r>
              <a:rPr lang="en-US" dirty="0" smtClean="0"/>
              <a:t>Actions on the servos e.g. move servo x to y degrees</a:t>
            </a:r>
          </a:p>
          <a:p>
            <a:r>
              <a:rPr lang="en-US" dirty="0" smtClean="0"/>
              <a:t>Collection of actions e.g. A=A1;A2;A3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Engine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 input may not detect all possible errors. Most of the validations have been covered.</a:t>
            </a:r>
          </a:p>
          <a:p>
            <a:r>
              <a:rPr lang="en-US" dirty="0" smtClean="0"/>
              <a:t>The time spaced events are not bound exactly by the time limit, this is due to the dependence on when the data received callback method is called by the emulator.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Implementing the E*seconds*E type of event</a:t>
            </a:r>
          </a:p>
          <a:p>
            <a:r>
              <a:rPr lang="en-US" dirty="0" smtClean="0"/>
              <a:t>Implementing the command line parser</a:t>
            </a:r>
          </a:p>
          <a:p>
            <a:r>
              <a:rPr lang="en-US" dirty="0" smtClean="0"/>
              <a:t>Implementing event evaluation with combination of * and + (order of precedence)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</TotalTime>
  <Words>220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Reactive Engine for Atlas</vt:lpstr>
      <vt:lpstr>Reactive Engine – Working Features</vt:lpstr>
      <vt:lpstr>Reactive Engine – Working Features</vt:lpstr>
      <vt:lpstr>Reactive Engine - Issues</vt:lpstr>
      <vt:lpstr>Challenges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Engine for Atlas</dc:title>
  <dc:creator>Ameya</dc:creator>
  <cp:lastModifiedBy>Ameya</cp:lastModifiedBy>
  <cp:revision>12</cp:revision>
  <dcterms:created xsi:type="dcterms:W3CDTF">2006-08-16T00:00:00Z</dcterms:created>
  <dcterms:modified xsi:type="dcterms:W3CDTF">2008-11-20T04:34:24Z</dcterms:modified>
</cp:coreProperties>
</file>