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8" r:id="rId4"/>
    <p:sldId id="263" r:id="rId5"/>
    <p:sldId id="266" r:id="rId6"/>
    <p:sldId id="262" r:id="rId7"/>
    <p:sldId id="261" r:id="rId8"/>
    <p:sldId id="265" r:id="rId9"/>
    <p:sldId id="269" r:id="rId10"/>
    <p:sldId id="267" r:id="rId11"/>
    <p:sldId id="270" r:id="rId12"/>
    <p:sldId id="268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osack/presentations/tree/master/bridge.net" TargetMode="External"/><Relationship Id="rId2" Type="http://schemas.openxmlformats.org/officeDocument/2006/relationships/hyperlink" Target="mailto:mike@rosacksoftwaresolutions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typed/Demos/tree/master/ReactDemo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osack/presentations/tree/master/bridge.net" TargetMode="External"/><Relationship Id="rId2" Type="http://schemas.openxmlformats.org/officeDocument/2006/relationships/hyperlink" Target="mailto:mike@rosacksoftwaresolutions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monaco-kusto/issues/2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BA2A-6D06-4574-A622-0346F3976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C# In the browser with Bridge.NET!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4917-8B45-4E34-97C6-6F08E44AE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cap="none" dirty="0"/>
              <a:t>Mike Rosack</a:t>
            </a:r>
          </a:p>
          <a:p>
            <a:r>
              <a:rPr lang="en-US" cap="none" dirty="0">
                <a:hlinkClick r:id="rId2"/>
              </a:rPr>
              <a:t>mike@rosacksoftwaresolutions.com</a:t>
            </a:r>
            <a:endParaRPr lang="en-US" cap="none" dirty="0"/>
          </a:p>
          <a:p>
            <a:r>
              <a:rPr lang="en-US" cap="none" dirty="0"/>
              <a:t>@</a:t>
            </a:r>
            <a:r>
              <a:rPr lang="en-US" cap="none" dirty="0" err="1"/>
              <a:t>mike_rosack</a:t>
            </a:r>
            <a:endParaRPr lang="en-US" cap="none" dirty="0"/>
          </a:p>
          <a:p>
            <a:r>
              <a:rPr lang="en-US" cap="none" dirty="0">
                <a:hlinkClick r:id="rId3"/>
              </a:rPr>
              <a:t>https://github.com/mrosack/presentations/tree/master/bridge.net</a:t>
            </a:r>
            <a:endParaRPr lang="en-US" cap="none" dirty="0"/>
          </a:p>
        </p:txBody>
      </p:sp>
      <p:pic>
        <p:nvPicPr>
          <p:cNvPr id="1026" name="Picture 2" descr="Rosack Software Solutions">
            <a:extLst>
              <a:ext uri="{FF2B5EF4-FFF2-40B4-BE49-F238E27FC236}">
                <a16:creationId xmlns:a16="http://schemas.microsoft.com/office/drawing/2014/main" id="{E3306EF6-0671-46EA-8A8E-F7B184F86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547" y="758952"/>
            <a:ext cx="3484133" cy="138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0039F0-906F-4920-8D8B-2DE3601B2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455" y="5715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01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297B-80B3-4E2C-AFCF-A02F37BC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Client Side Scripting (MVC)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3C8C4-2337-4316-B021-1D5AFB734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PRO: Use everything you love about .NET (</a:t>
            </a:r>
            <a:r>
              <a:rPr lang="en-US" dirty="0" err="1"/>
              <a:t>Linq</a:t>
            </a:r>
            <a:r>
              <a:rPr lang="en-US" dirty="0"/>
              <a:t>, decimals, sane OOP)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CON: Leaky abstraction – still need to know browser idioms, frameworks</a:t>
            </a:r>
          </a:p>
        </p:txBody>
      </p:sp>
    </p:spTree>
    <p:extLst>
      <p:ext uri="{BB962C8B-B14F-4D97-AF65-F5344CB8AC3E}">
        <p14:creationId xmlns:p14="http://schemas.microsoft.com/office/powerpoint/2010/main" val="3260129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C152-7495-4980-B3A3-5DB6A3FB6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8D2EE01-206B-4B8F-97F0-3DE8D9238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MVC APP WITH CLIENT SIDE BRIDGE SCRIPTING</a:t>
            </a:r>
          </a:p>
        </p:txBody>
      </p:sp>
    </p:spTree>
    <p:extLst>
      <p:ext uri="{BB962C8B-B14F-4D97-AF65-F5344CB8AC3E}">
        <p14:creationId xmlns:p14="http://schemas.microsoft.com/office/powerpoint/2010/main" val="2451102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297B-80B3-4E2C-AFCF-A02F37BC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Client Side Scripting (SPA)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3C8C4-2337-4316-B021-1D5AFB734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PRO: Same as MVC – it’s .NET!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CON: Depending on the framework you’re using, you may be missing out on additional functionality provided by framework build processes (JSX in react)</a:t>
            </a:r>
          </a:p>
        </p:txBody>
      </p:sp>
    </p:spTree>
    <p:extLst>
      <p:ext uri="{BB962C8B-B14F-4D97-AF65-F5344CB8AC3E}">
        <p14:creationId xmlns:p14="http://schemas.microsoft.com/office/powerpoint/2010/main" val="1799532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C152-7495-4980-B3A3-5DB6A3FB6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8D2EE01-206B-4B8F-97F0-3DE8D9238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RETYPED REACT DEMO</a:t>
            </a:r>
          </a:p>
          <a:p>
            <a:r>
              <a:rPr lang="en-US" dirty="0">
                <a:hlinkClick r:id="rId2"/>
              </a:rPr>
              <a:t>https://github.com/Retyped/Demos/tree/master/ReactDemo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67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BA2A-6D06-4574-A622-0346F3976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Thanks for Listening!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4917-8B45-4E34-97C6-6F08E44AE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cap="none" dirty="0"/>
              <a:t>Mike Rosack</a:t>
            </a:r>
          </a:p>
          <a:p>
            <a:r>
              <a:rPr lang="en-US" cap="none" dirty="0">
                <a:hlinkClick r:id="rId2"/>
              </a:rPr>
              <a:t>mike@rosacksoftwaresolutions.com</a:t>
            </a:r>
            <a:endParaRPr lang="en-US" cap="none" dirty="0"/>
          </a:p>
          <a:p>
            <a:r>
              <a:rPr lang="en-US" cap="none" dirty="0"/>
              <a:t>@</a:t>
            </a:r>
            <a:r>
              <a:rPr lang="en-US" cap="none" dirty="0" err="1"/>
              <a:t>mike_rosack</a:t>
            </a:r>
            <a:endParaRPr lang="en-US" cap="none" dirty="0"/>
          </a:p>
          <a:p>
            <a:r>
              <a:rPr lang="en-US" cap="none" dirty="0">
                <a:hlinkClick r:id="rId3"/>
              </a:rPr>
              <a:t>https://github.com/mrosack/presentations/tree/master/bridge.net</a:t>
            </a:r>
            <a:endParaRPr lang="en-US" cap="none" dirty="0"/>
          </a:p>
        </p:txBody>
      </p:sp>
      <p:pic>
        <p:nvPicPr>
          <p:cNvPr id="1026" name="Picture 2" descr="Rosack Software Solutions">
            <a:extLst>
              <a:ext uri="{FF2B5EF4-FFF2-40B4-BE49-F238E27FC236}">
                <a16:creationId xmlns:a16="http://schemas.microsoft.com/office/drawing/2014/main" id="{E3306EF6-0671-46EA-8A8E-F7B184F86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547" y="758952"/>
            <a:ext cx="3484133" cy="138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0039F0-906F-4920-8D8B-2DE3601B2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455" y="5715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8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E06BB-F908-4348-B719-2A85BBC4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in the browser?  What’s the point?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A2C64-ED2B-4B38-B09A-A9ECD48E1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Web development in general is moving towards dynamic frontends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is really powerful for it’s ability to run on both the frontend and the backend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Can’t trust clients, so need the same/equivalent code in both places anyway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OK, but if I like C#, what do I do?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Sometime hopefully soon: </a:t>
            </a:r>
            <a:r>
              <a:rPr lang="en-US" dirty="0" err="1"/>
              <a:t>WebAssembly</a:t>
            </a:r>
            <a:r>
              <a:rPr lang="en-US" dirty="0"/>
              <a:t>/</a:t>
            </a:r>
            <a:r>
              <a:rPr lang="en-US" dirty="0" err="1"/>
              <a:t>Blazor</a:t>
            </a:r>
            <a:r>
              <a:rPr lang="en-US" dirty="0"/>
              <a:t> (but you can’t bet your job on it yet)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 to do now?</a:t>
            </a:r>
          </a:p>
        </p:txBody>
      </p:sp>
    </p:spTree>
    <p:extLst>
      <p:ext uri="{BB962C8B-B14F-4D97-AF65-F5344CB8AC3E}">
        <p14:creationId xmlns:p14="http://schemas.microsoft.com/office/powerpoint/2010/main" val="2415852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F158-986C-49EE-A135-3AAE5F32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Bridge.Net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5A6AD-CC34-4533-B4F4-856EFAB43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Transpiler</a:t>
            </a:r>
            <a:r>
              <a:rPr lang="en-US" dirty="0"/>
              <a:t>, not a Compiler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Can plug into both traditional MVC-style websites and SPA frameworks like Angular/React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Allows client side </a:t>
            </a:r>
            <a:r>
              <a:rPr lang="en-US" dirty="0" err="1"/>
              <a:t>Javascript</a:t>
            </a:r>
            <a:r>
              <a:rPr lang="en-US" dirty="0"/>
              <a:t> to be written in .NET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Allows business logic to be translated into </a:t>
            </a:r>
            <a:r>
              <a:rPr lang="en-US" dirty="0" err="1"/>
              <a:t>Javascript</a:t>
            </a:r>
            <a:r>
              <a:rPr lang="en-US" dirty="0"/>
              <a:t> instead of writing twice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5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D0E5-1C16-4903-A1E6-83EECDE50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not convinced? A Case Study.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2B1B0-9E13-49C4-885C-6ABE1A658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Greatland</a:t>
            </a:r>
            <a:r>
              <a:rPr lang="en-US" dirty="0"/>
              <a:t> Corp: Business tax filing service (1099/w-2)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Traditionally a </a:t>
            </a:r>
            <a:r>
              <a:rPr lang="en-US" dirty="0" err="1"/>
              <a:t>.Net</a:t>
            </a:r>
            <a:r>
              <a:rPr lang="en-US" dirty="0"/>
              <a:t> shop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Complicated business logic for form rules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Immediate validation on client side preferred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Had issues in the past duplicating client and server side validations</a:t>
            </a:r>
          </a:p>
        </p:txBody>
      </p:sp>
    </p:spTree>
    <p:extLst>
      <p:ext uri="{BB962C8B-B14F-4D97-AF65-F5344CB8AC3E}">
        <p14:creationId xmlns:p14="http://schemas.microsoft.com/office/powerpoint/2010/main" val="121492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861F-F5E4-489F-9239-8A262FA40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Bridge.NET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78B8C-9F1D-430C-BA22-3A4B44FDD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10E64C6-EB11-4D24-8EA1-9A2F927F9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Common “Validation Engine” written in C#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Transpiled</a:t>
            </a:r>
            <a:r>
              <a:rPr lang="en-US" dirty="0"/>
              <a:t> to </a:t>
            </a:r>
            <a:r>
              <a:rPr lang="en-US" dirty="0" err="1"/>
              <a:t>Javascript</a:t>
            </a:r>
            <a:r>
              <a:rPr lang="en-US" dirty="0"/>
              <a:t> using Bridge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Runs inside Angular SPA allowing real-time form calculations/validations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Forms are edited in editor by non-developers with real time preview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Forms are published as JSON metadata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C70A96D0-6C55-4F79-81F7-C058266A950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4179531" y="1501400"/>
            <a:ext cx="8012469" cy="4153087"/>
          </a:xfrm>
        </p:spPr>
      </p:pic>
    </p:spTree>
    <p:extLst>
      <p:ext uri="{BB962C8B-B14F-4D97-AF65-F5344CB8AC3E}">
        <p14:creationId xmlns:p14="http://schemas.microsoft.com/office/powerpoint/2010/main" val="343526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7665-2FC6-429E-9D06-41B06CB2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00AB1-EF7E-4181-B04E-9F8A6B86A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Performance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Where code translates closer to 1-1 performance will be better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.NET specific functionality works but can be slow (decimals, extended regex functionality)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Things that seem equivalent aren’t always equivalent (bridge array/</a:t>
            </a:r>
            <a:r>
              <a:rPr lang="en-US" dirty="0" err="1"/>
              <a:t>javascript</a:t>
            </a:r>
            <a:r>
              <a:rPr lang="en-US" dirty="0"/>
              <a:t> array)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Reflection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Enough reflection works that you can be caught off guard when it doesn’t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Integration with module bundlers can be a pain because Bridge wasn’t intended to be used this way: </a:t>
            </a:r>
            <a:r>
              <a:rPr lang="en-US" dirty="0">
                <a:hlinkClick r:id="rId2"/>
              </a:rPr>
              <a:t>https://github.com/Azure/monaco-kusto/issues/22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3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70D0-2F6B-413D-8649-F64DA571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Interfacing with JS Ecosystem: Retyped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32A0F-0A07-4E2C-905E-933D3B164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Sister project to </a:t>
            </a:r>
            <a:r>
              <a:rPr lang="en-US" dirty="0" err="1"/>
              <a:t>Bridge.Net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Uses Typescript type definition files (</a:t>
            </a:r>
            <a:r>
              <a:rPr lang="en-US" dirty="0" err="1"/>
              <a:t>d.ts</a:t>
            </a:r>
            <a:r>
              <a:rPr lang="en-US" dirty="0"/>
              <a:t>) to create </a:t>
            </a:r>
            <a:r>
              <a:rPr lang="en-US" dirty="0" err="1"/>
              <a:t>Nuget</a:t>
            </a:r>
            <a:r>
              <a:rPr lang="en-US" dirty="0"/>
              <a:t> packages for interop</a:t>
            </a:r>
          </a:p>
        </p:txBody>
      </p:sp>
    </p:spTree>
    <p:extLst>
      <p:ext uri="{BB962C8B-B14F-4D97-AF65-F5344CB8AC3E}">
        <p14:creationId xmlns:p14="http://schemas.microsoft.com/office/powerpoint/2010/main" val="250750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297B-80B3-4E2C-AFCF-A02F37BC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</a:t>
            </a:r>
            <a:r>
              <a:rPr lang="en-US" dirty="0" err="1"/>
              <a:t>Transpiling</a:t>
            </a:r>
            <a:r>
              <a:rPr lang="en-US" dirty="0"/>
              <a:t> Business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3C8C4-2337-4316-B021-1D5AFB734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PRO: Business logic is equivalent without any extra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CON: Interop between </a:t>
            </a:r>
            <a:r>
              <a:rPr lang="en-US" dirty="0" err="1"/>
              <a:t>Javascript</a:t>
            </a:r>
            <a:r>
              <a:rPr lang="en-US" dirty="0"/>
              <a:t> and </a:t>
            </a:r>
            <a:r>
              <a:rPr lang="en-US" dirty="0" err="1"/>
              <a:t>transpiled</a:t>
            </a:r>
            <a:r>
              <a:rPr lang="en-US" dirty="0"/>
              <a:t> code can be nasty, especially with generics</a:t>
            </a:r>
          </a:p>
        </p:txBody>
      </p:sp>
    </p:spTree>
    <p:extLst>
      <p:ext uri="{BB962C8B-B14F-4D97-AF65-F5344CB8AC3E}">
        <p14:creationId xmlns:p14="http://schemas.microsoft.com/office/powerpoint/2010/main" val="3936768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C152-7495-4980-B3A3-5DB6A3FB6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8D2EE01-206B-4B8F-97F0-3DE8D9238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Angular spa with </a:t>
            </a:r>
            <a:r>
              <a:rPr lang="en-US" dirty="0" err="1"/>
              <a:t>transpiled</a:t>
            </a:r>
            <a:r>
              <a:rPr lang="en-US" dirty="0"/>
              <a:t> business logic</a:t>
            </a:r>
          </a:p>
        </p:txBody>
      </p:sp>
    </p:spTree>
    <p:extLst>
      <p:ext uri="{BB962C8B-B14F-4D97-AF65-F5344CB8AC3E}">
        <p14:creationId xmlns:p14="http://schemas.microsoft.com/office/powerpoint/2010/main" val="31229160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28C4C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589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Retrospect</vt:lpstr>
      <vt:lpstr>C# In the browser with Bridge.NET!</vt:lpstr>
      <vt:lpstr>C# in the browser?  What’s the point?</vt:lpstr>
      <vt:lpstr>Bridge.Net</vt:lpstr>
      <vt:lpstr>Still not convinced? A Case Study.</vt:lpstr>
      <vt:lpstr>Solution: Bridge.NET</vt:lpstr>
      <vt:lpstr>Gotchas</vt:lpstr>
      <vt:lpstr>Interfacing with JS Ecosystem: Retyped</vt:lpstr>
      <vt:lpstr>Use Case: Transpiling Business Logic</vt:lpstr>
      <vt:lpstr>DEMO</vt:lpstr>
      <vt:lpstr>Use Case: Client Side Scripting (MVC)</vt:lpstr>
      <vt:lpstr>DEMO</vt:lpstr>
      <vt:lpstr>Use Case: Client Side Scripting (SPA)</vt:lpstr>
      <vt:lpstr>DEMO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 the browser with Bridge.NET!</dc:title>
  <dc:creator>Mike Rosack</dc:creator>
  <cp:lastModifiedBy>Mike Rosack</cp:lastModifiedBy>
  <cp:revision>22</cp:revision>
  <dcterms:created xsi:type="dcterms:W3CDTF">2019-04-27T10:40:08Z</dcterms:created>
  <dcterms:modified xsi:type="dcterms:W3CDTF">2019-05-02T11:35:55Z</dcterms:modified>
</cp:coreProperties>
</file>