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C# In the browser with Bridge.NET!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/>
              <a:t>github.com/mrosack/presentations/master/bridge.net</a:t>
            </a:r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26844-F2E9-489B-8E6B-70B659A91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230" y="489272"/>
            <a:ext cx="8525779" cy="441690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95A10-CB02-4282-A8A9-51646E76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Greatland</a:t>
            </a:r>
            <a:r>
              <a:rPr lang="en-US" dirty="0">
                <a:solidFill>
                  <a:srgbClr val="FFFFFF"/>
                </a:solidFill>
              </a:rPr>
              <a:t> Form Engine 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2967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28C4C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C# In the browser with Bridge.NET!</vt:lpstr>
      <vt:lpstr>Greatland Form Engine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 the browser with Bridge.NET!</dc:title>
  <dc:creator>Mike Rosack</dc:creator>
  <cp:lastModifiedBy>Mike Rosack</cp:lastModifiedBy>
  <cp:revision>1</cp:revision>
  <dcterms:created xsi:type="dcterms:W3CDTF">2019-04-27T10:40:08Z</dcterms:created>
  <dcterms:modified xsi:type="dcterms:W3CDTF">2019-04-27T10:44:27Z</dcterms:modified>
</cp:coreProperties>
</file>