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73" r:id="rId5"/>
    <p:sldId id="261" r:id="rId6"/>
    <p:sldId id="275" r:id="rId7"/>
    <p:sldId id="267" r:id="rId8"/>
    <p:sldId id="270" r:id="rId9"/>
    <p:sldId id="274" r:id="rId10"/>
    <p:sldId id="276" r:id="rId11"/>
    <p:sldId id="262" r:id="rId12"/>
    <p:sldId id="263" r:id="rId13"/>
    <p:sldId id="266" r:id="rId14"/>
    <p:sldId id="265" r:id="rId15"/>
    <p:sldId id="269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dgedotnet/Bridge/issues/30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yped/Demos/tree/master/ReactDemo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</p:spTree>
    <p:extLst>
      <p:ext uri="{BB962C8B-B14F-4D97-AF65-F5344CB8AC3E}">
        <p14:creationId xmlns:p14="http://schemas.microsoft.com/office/powerpoint/2010/main" val="253960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665-2FC6-429E-9D06-41B06CB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0AB1-EF7E-4181-B04E-9F8A6B8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Things that seem equivalent aren’t always equivalent (bridge array/</a:t>
            </a:r>
            <a:r>
              <a:rPr lang="en-US" dirty="0" err="1"/>
              <a:t>javascript</a:t>
            </a:r>
            <a:r>
              <a:rPr lang="en-US" dirty="0"/>
              <a:t> array)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Enough reflection works that you can be caught off guard when it doesn’t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thing I’ve come across is </a:t>
            </a:r>
            <a:r>
              <a:rPr lang="en-US" dirty="0" err="1"/>
              <a:t>memberwise</a:t>
            </a:r>
            <a:r>
              <a:rPr lang="en-US" dirty="0"/>
              <a:t> clone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with module bundlers can be a pain because Bridge wasn’t intended to be used this way: </a:t>
            </a:r>
            <a:r>
              <a:rPr lang="en-US" dirty="0">
                <a:hlinkClick r:id="rId2"/>
              </a:rPr>
              <a:t>https://github.com/bridgedotnet/Bridge/issues/3097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0E5-1C16-4903-A1E6-83EECDE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convinced? A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B0-9E13-49C4-885C-6ABE1A65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Greatland</a:t>
            </a:r>
            <a:r>
              <a:rPr lang="en-US" dirty="0"/>
              <a:t> Corp: Business tax filing service (1099/w-2)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Traditionally a 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Complicated business logic for form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Immediate validation on client side preferred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Had issues in the past duplicating client and server side validations</a:t>
            </a:r>
          </a:p>
        </p:txBody>
      </p:sp>
    </p:spTree>
    <p:extLst>
      <p:ext uri="{BB962C8B-B14F-4D97-AF65-F5344CB8AC3E}">
        <p14:creationId xmlns:p14="http://schemas.microsoft.com/office/powerpoint/2010/main" val="1214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61F-F5E4-489F-9239-8A262FA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Bridge.NET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8B8C-9F1D-430C-BA22-3A4B44F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E64C6-EB11-4D24-8EA1-9A2F927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“Validation Engine”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dirty="0" err="1"/>
              <a:t>Javascript</a:t>
            </a:r>
            <a:r>
              <a:rPr lang="en-US" dirty="0"/>
              <a:t> using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Runs inside Angular SPA allowing real-time form calculations/validations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edited in editor by non-developers with real time preview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published as JSON metadata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70A96D0-6C55-4F79-81F7-C058266A950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79531" y="1501400"/>
            <a:ext cx="8012469" cy="4153087"/>
          </a:xfrm>
        </p:spPr>
      </p:pic>
    </p:spTree>
    <p:extLst>
      <p:ext uri="{BB962C8B-B14F-4D97-AF65-F5344CB8AC3E}">
        <p14:creationId xmlns:p14="http://schemas.microsoft.com/office/powerpoint/2010/main" val="34352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 Case: SPA with </a:t>
            </a:r>
            <a:r>
              <a:rPr lang="en-US" sz="4400" dirty="0" err="1"/>
              <a:t>Transpiled</a:t>
            </a:r>
            <a:r>
              <a:rPr lang="en-US" sz="4400" dirty="0"/>
              <a:t>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Business logic is equivalent without any extra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Interop between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transpiled</a:t>
            </a:r>
            <a:r>
              <a:rPr lang="en-US" dirty="0"/>
              <a:t> code can be nasty, especially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367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spa with </a:t>
            </a:r>
            <a:r>
              <a:rPr lang="en-US" dirty="0" err="1"/>
              <a:t>transpiled</a:t>
            </a:r>
            <a:r>
              <a:rPr lang="en-US" dirty="0"/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2291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Dragons: Full Client Side Scripting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Same as MVC – it’s .NET!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Depending on the framework you’re using, you may be missing out on additional functionality provided by framework build processes (JSX in react)</a:t>
            </a:r>
          </a:p>
        </p:txBody>
      </p:sp>
    </p:spTree>
    <p:extLst>
      <p:ext uri="{BB962C8B-B14F-4D97-AF65-F5344CB8AC3E}">
        <p14:creationId xmlns:p14="http://schemas.microsoft.com/office/powerpoint/2010/main" val="179953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RETYPED REACT DEMO</a:t>
            </a:r>
          </a:p>
          <a:p>
            <a:r>
              <a:rPr lang="en-US" dirty="0">
                <a:hlinkClick r:id="rId2"/>
              </a:rPr>
              <a:t>https://github.com/Retyped/Demos/tree/master/ReactDemo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6BB-F908-4348-B719-2A85BBC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the browser? 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C64-ED2B-4B38-B09A-A9ECD48E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in general is moving towards dynamic frontends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is really powerful for it’s ability to run on both the frontend and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trust clients, so need the same/equivalent code in both places anyway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OK, but if I like C#, what do I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 hopefully soon: </a:t>
            </a:r>
            <a:r>
              <a:rPr lang="en-US" dirty="0" err="1"/>
              <a:t>WebAssembly</a:t>
            </a:r>
            <a:r>
              <a:rPr lang="en-US" dirty="0"/>
              <a:t>/</a:t>
            </a:r>
            <a:r>
              <a:rPr lang="en-US" dirty="0" err="1"/>
              <a:t>Blazor</a:t>
            </a:r>
            <a:r>
              <a:rPr lang="en-US" dirty="0"/>
              <a:t> (but you can’t bet your job on it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2415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158-986C-49EE-A135-3AAE5F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Bridge.Net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A6AD-CC34-4533-B4F4-856EFAB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, not a Compiler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Creates an equivalent </a:t>
            </a:r>
            <a:r>
              <a:rPr lang="en-US" dirty="0" err="1"/>
              <a:t>Javascript</a:t>
            </a:r>
            <a:r>
              <a:rPr lang="en-US" dirty="0"/>
              <a:t> version of your C#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Runs on a </a:t>
            </a:r>
            <a:r>
              <a:rPr lang="en-US" dirty="0" err="1"/>
              <a:t>Javascript</a:t>
            </a:r>
            <a:r>
              <a:rPr lang="en-US" dirty="0"/>
              <a:t> reimplementation of most of the .NET BCL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</a:t>
            </a:r>
            <a:r>
              <a:rPr lang="en-US" dirty="0"/>
              <a:t> Business Logic and call from existing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with any project type or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Write all front end script in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much better for traditional web apps than SPAs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Newer SPA frameworks have issues: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React works, but JSX isn’t available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Angular just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4276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425-1D8B-4C6D-89ED-93B280AC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writing </a:t>
            </a:r>
            <a:r>
              <a:rPr lang="en-US" dirty="0" err="1"/>
              <a:t>Javascript</a:t>
            </a:r>
            <a:r>
              <a:rPr lang="en-US" dirty="0"/>
              <a:t>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EC90-B36E-482B-96C3-32AC4D56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Leaky abstraction for writing client side logic – you’ll do best if you already understand client side programming in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business logic can be </a:t>
            </a:r>
            <a:r>
              <a:rPr lang="en-US" dirty="0" err="1"/>
              <a:t>transpiled</a:t>
            </a:r>
            <a:r>
              <a:rPr lang="en-US" dirty="0"/>
              <a:t> as is – the abstraction doesn’t leak if the business logic doesn’t know about a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Don’t have access to .NET libraries in </a:t>
            </a:r>
            <a:r>
              <a:rPr lang="en-US" dirty="0" err="1"/>
              <a:t>Nuget</a:t>
            </a:r>
            <a:r>
              <a:rPr lang="en-US" dirty="0"/>
              <a:t>, but you could theoretically </a:t>
            </a:r>
            <a:r>
              <a:rPr lang="en-US" dirty="0" err="1"/>
              <a:t>transpile</a:t>
            </a:r>
            <a:r>
              <a:rPr lang="en-US" dirty="0"/>
              <a:t>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major exception is </a:t>
            </a:r>
            <a:r>
              <a:rPr lang="en-US" dirty="0" err="1"/>
              <a:t>JSON.Net</a:t>
            </a:r>
            <a:r>
              <a:rPr lang="en-US" dirty="0"/>
              <a:t>, which has a Bridge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DO have access to </a:t>
            </a:r>
            <a:r>
              <a:rPr lang="en-US" dirty="0" err="1"/>
              <a:t>Javascript</a:t>
            </a:r>
            <a:r>
              <a:rPr lang="en-US" dirty="0"/>
              <a:t> libraries in </a:t>
            </a:r>
            <a:r>
              <a:rPr lang="en-US" dirty="0" err="1"/>
              <a:t>Nuget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1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70D0-2F6B-413D-8649-F64DA5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JS Ecosystem: Retyped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2A0F-0A07-4E2C-905E-933D3B16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Sister project to </a:t>
            </a:r>
            <a:r>
              <a:rPr lang="en-US" dirty="0" err="1"/>
              <a:t>Bridge.Net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Typescript type definition files (</a:t>
            </a:r>
            <a:r>
              <a:rPr lang="en-US" dirty="0" err="1"/>
              <a:t>d.ts</a:t>
            </a:r>
            <a:r>
              <a:rPr lang="en-US" dirty="0"/>
              <a:t>) to create </a:t>
            </a:r>
            <a:r>
              <a:rPr lang="en-US" dirty="0" err="1"/>
              <a:t>Nuget</a:t>
            </a:r>
            <a:r>
              <a:rPr lang="en-US" dirty="0"/>
              <a:t> packages for interop</a:t>
            </a:r>
          </a:p>
        </p:txBody>
      </p:sp>
    </p:spTree>
    <p:extLst>
      <p:ext uri="{BB962C8B-B14F-4D97-AF65-F5344CB8AC3E}">
        <p14:creationId xmlns:p14="http://schemas.microsoft.com/office/powerpoint/2010/main" val="2507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0388-E0BA-41EC-8675-EA15CDCC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135514-A732-4DF4-BCB7-F62A16E11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63096"/>
              </p:ext>
            </p:extLst>
          </p:nvPr>
        </p:nvGraphicFramePr>
        <p:xfrm>
          <a:off x="1096963" y="1846263"/>
          <a:ext cx="10058400" cy="425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07161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34450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26082301"/>
                    </a:ext>
                  </a:extLst>
                </a:gridCol>
              </a:tblGrid>
              <a:tr h="1417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Web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708108"/>
                  </a:ext>
                </a:extLst>
              </a:tr>
              <a:tr h="14171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Transpile</a:t>
                      </a:r>
                      <a:r>
                        <a:rPr lang="en-US" dirty="0"/>
                        <a:t> Business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14071"/>
                  </a:ext>
                </a:extLst>
              </a:tr>
              <a:tr h="1417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all Client Side Logic in Bridge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922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2B328A-25E0-44CD-9497-E74B3C30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34" y="3429000"/>
            <a:ext cx="1142857" cy="1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923D3-885D-43EC-ACF8-8AB8D2C1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34" y="4856746"/>
            <a:ext cx="1142857" cy="11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38CD3-3933-4ECC-B1E5-D9AB6AD8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46" y="3400505"/>
            <a:ext cx="1142857" cy="1142857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CF0281E-1835-4A53-B6A0-627DD643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46" y="4856745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Use everything you love about .NET (</a:t>
            </a:r>
            <a:r>
              <a:rPr lang="en-US" dirty="0" err="1"/>
              <a:t>Linq</a:t>
            </a:r>
            <a:r>
              <a:rPr lang="en-US" dirty="0"/>
              <a:t>, decimals, sane 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Leaky abstraction – still need to know browser idioms, frameworks</a:t>
            </a:r>
          </a:p>
        </p:txBody>
      </p:sp>
    </p:spTree>
    <p:extLst>
      <p:ext uri="{BB962C8B-B14F-4D97-AF65-F5344CB8AC3E}">
        <p14:creationId xmlns:p14="http://schemas.microsoft.com/office/powerpoint/2010/main" val="32601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APP WITH CLIENT SIDE BRIDGE SCRIPTING</a:t>
            </a:r>
          </a:p>
        </p:txBody>
      </p:sp>
    </p:spTree>
    <p:extLst>
      <p:ext uri="{BB962C8B-B14F-4D97-AF65-F5344CB8AC3E}">
        <p14:creationId xmlns:p14="http://schemas.microsoft.com/office/powerpoint/2010/main" val="245110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3B2-A23D-4016-86EF-37740D37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Gotchas: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2ACC-7491-4BB4-8583-B670B228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53759-8016-460D-96A2-87C14F22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logic that can be translated directly to </a:t>
            </a:r>
            <a:r>
              <a:rPr lang="en-US" dirty="0" err="1"/>
              <a:t>Javascript</a:t>
            </a:r>
            <a:r>
              <a:rPr lang="en-US" dirty="0"/>
              <a:t> (int/float/double math/simple regexes)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Linq</a:t>
            </a:r>
            <a:r>
              <a:rPr lang="en-US" dirty="0"/>
              <a:t> is generally fairly quick as long as you’re doing simple comparisons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239DA-301E-467D-B4CA-5CE1F32F5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44044-180D-4850-B6F4-C2B6538F62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types that don’t translate to </a:t>
            </a:r>
            <a:r>
              <a:rPr lang="en-US" dirty="0" err="1"/>
              <a:t>Javascript</a:t>
            </a:r>
            <a:r>
              <a:rPr lang="en-US" dirty="0"/>
              <a:t> (decimal math)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Boxing/unboxing between Bridge and </a:t>
            </a:r>
            <a:r>
              <a:rPr lang="en-US" dirty="0" err="1"/>
              <a:t>Javascript</a:t>
            </a:r>
            <a:r>
              <a:rPr lang="en-US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10858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776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C# In the browser with Bridge.NET!</vt:lpstr>
      <vt:lpstr>C# in the browser?  What’s the point?</vt:lpstr>
      <vt:lpstr>Bridge.Net</vt:lpstr>
      <vt:lpstr>You’re writing Javascript in C#</vt:lpstr>
      <vt:lpstr>Interfacing with JS Ecosystem: Retyped</vt:lpstr>
      <vt:lpstr>Use Cases</vt:lpstr>
      <vt:lpstr>Use Case: Client Side Scripting (MVC)</vt:lpstr>
      <vt:lpstr>DEMO</vt:lpstr>
      <vt:lpstr>Gotchas: Performance</vt:lpstr>
      <vt:lpstr>DEMO</vt:lpstr>
      <vt:lpstr>Other Gotchas</vt:lpstr>
      <vt:lpstr>Still not convinced? A Case Study.</vt:lpstr>
      <vt:lpstr>Solution: Bridge.NET</vt:lpstr>
      <vt:lpstr>Use Case: SPA with Transpiled Business Logic</vt:lpstr>
      <vt:lpstr>DEMO</vt:lpstr>
      <vt:lpstr>Dragons: Full Client Side Scripting (SPA)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35</cp:revision>
  <dcterms:created xsi:type="dcterms:W3CDTF">2019-04-27T10:40:08Z</dcterms:created>
  <dcterms:modified xsi:type="dcterms:W3CDTF">2019-05-11T00:11:33Z</dcterms:modified>
</cp:coreProperties>
</file>