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3" r:id="rId5"/>
    <p:sldId id="266" r:id="rId6"/>
    <p:sldId id="262" r:id="rId7"/>
    <p:sldId id="261" r:id="rId8"/>
    <p:sldId id="265" r:id="rId9"/>
    <p:sldId id="269" r:id="rId10"/>
    <p:sldId id="267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C# In the browser with Bridge.NET!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/>
              <a:t>github.com/mrosack/presentations/master/bridge.net</a:t>
            </a:r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0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Use everything you love about .NET (</a:t>
            </a:r>
            <a:r>
              <a:rPr lang="en-US" dirty="0" err="1"/>
              <a:t>Linq</a:t>
            </a:r>
            <a:r>
              <a:rPr lang="en-US" dirty="0"/>
              <a:t>, decimals, sane OOP)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Leaky abstraction – still need to know browser idioms, frameworks</a:t>
            </a:r>
          </a:p>
        </p:txBody>
      </p:sp>
    </p:spTree>
    <p:extLst>
      <p:ext uri="{BB962C8B-B14F-4D97-AF65-F5344CB8AC3E}">
        <p14:creationId xmlns:p14="http://schemas.microsoft.com/office/powerpoint/2010/main" val="326012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 APP WITH CLIENT SIDE BRIDGE SCRIPTING</a:t>
            </a:r>
          </a:p>
        </p:txBody>
      </p:sp>
    </p:spTree>
    <p:extLst>
      <p:ext uri="{BB962C8B-B14F-4D97-AF65-F5344CB8AC3E}">
        <p14:creationId xmlns:p14="http://schemas.microsoft.com/office/powerpoint/2010/main" val="245110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Same as MVC – it’s .NET!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Depending on the framework you’re using, you may be missing out on additional functionality provided by framework build processes (JSX in react)</a:t>
            </a:r>
          </a:p>
        </p:txBody>
      </p:sp>
    </p:spTree>
    <p:extLst>
      <p:ext uri="{BB962C8B-B14F-4D97-AF65-F5344CB8AC3E}">
        <p14:creationId xmlns:p14="http://schemas.microsoft.com/office/powerpoint/2010/main" val="179953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RETYPED REACT DEMO</a:t>
            </a:r>
          </a:p>
        </p:txBody>
      </p:sp>
    </p:spTree>
    <p:extLst>
      <p:ext uri="{BB962C8B-B14F-4D97-AF65-F5344CB8AC3E}">
        <p14:creationId xmlns:p14="http://schemas.microsoft.com/office/powerpoint/2010/main" val="203946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6BB-F908-4348-B719-2A85BBC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the browser?  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2C64-ED2B-4B38-B09A-A9ECD48E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development in general is moving towards dynamic frontends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is really powerful for it’s ability to run on both the frontend and the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Can’t trust clients, so need the same/equivalent code in both places anyway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OK, but if I like C#, what do I 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 hopefully soon: </a:t>
            </a:r>
            <a:r>
              <a:rPr lang="en-US" dirty="0" err="1"/>
              <a:t>WebAssembly</a:t>
            </a:r>
            <a:r>
              <a:rPr lang="en-US" dirty="0"/>
              <a:t>/</a:t>
            </a:r>
            <a:r>
              <a:rPr lang="en-US" dirty="0" err="1"/>
              <a:t>Blazor</a:t>
            </a:r>
            <a:r>
              <a:rPr lang="en-US" dirty="0"/>
              <a:t> (but you can’t bet your job on it yet)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24158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158-986C-49EE-A135-3AAE5F32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Bridge.Net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A6AD-CC34-4533-B4F4-856EFAB4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Transpiler</a:t>
            </a:r>
            <a:r>
              <a:rPr lang="en-US" dirty="0"/>
              <a:t>, not a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plug into both traditional MVC-style websites and SPA frameworks like Angular/React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Allows client side </a:t>
            </a:r>
            <a:r>
              <a:rPr lang="en-US" dirty="0" err="1"/>
              <a:t>Javascript</a:t>
            </a:r>
            <a:r>
              <a:rPr lang="en-US" dirty="0"/>
              <a:t> to be written in 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Allows business logic to be translated into </a:t>
            </a:r>
            <a:r>
              <a:rPr lang="en-US" dirty="0" err="1"/>
              <a:t>Javascript</a:t>
            </a:r>
            <a:r>
              <a:rPr lang="en-US" dirty="0"/>
              <a:t> instead of writing twice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0E5-1C16-4903-A1E6-83EECDE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convinced? A Case Study.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B1B0-9E13-49C4-885C-6ABE1A65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Greatland</a:t>
            </a:r>
            <a:r>
              <a:rPr lang="en-US" dirty="0"/>
              <a:t> Corp: Business tax filing service (1099/w-2)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Traditionally a </a:t>
            </a:r>
            <a:r>
              <a:rPr lang="en-US" dirty="0" err="1"/>
              <a:t>.Net</a:t>
            </a:r>
            <a:r>
              <a:rPr lang="en-US" dirty="0"/>
              <a:t> 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Complicated business logic for form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Immediate validation on client side preferred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Had issues in the past duplicating client and server side validations</a:t>
            </a:r>
          </a:p>
        </p:txBody>
      </p:sp>
    </p:spTree>
    <p:extLst>
      <p:ext uri="{BB962C8B-B14F-4D97-AF65-F5344CB8AC3E}">
        <p14:creationId xmlns:p14="http://schemas.microsoft.com/office/powerpoint/2010/main" val="12149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861F-F5E4-489F-9239-8A262FA4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Bridge.NET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8B8C-9F1D-430C-BA22-3A4B44FD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0E64C6-EB11-4D24-8EA1-9A2F927F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Common “Validation Engine” written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Transpiled</a:t>
            </a:r>
            <a:r>
              <a:rPr lang="en-US" dirty="0"/>
              <a:t> to </a:t>
            </a:r>
            <a:r>
              <a:rPr lang="en-US" dirty="0" err="1"/>
              <a:t>Javascript</a:t>
            </a:r>
            <a:r>
              <a:rPr lang="en-US" dirty="0"/>
              <a:t> using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Runs inside Angular SPA allowing real-time form calculations/validations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edited in editor by non-developers with real time preview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published as JSON metadata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70A96D0-6C55-4F79-81F7-C058266A950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179531" y="1501400"/>
            <a:ext cx="8012469" cy="4153087"/>
          </a:xfrm>
        </p:spPr>
      </p:pic>
    </p:spTree>
    <p:extLst>
      <p:ext uri="{BB962C8B-B14F-4D97-AF65-F5344CB8AC3E}">
        <p14:creationId xmlns:p14="http://schemas.microsoft.com/office/powerpoint/2010/main" val="343526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665-2FC6-429E-9D06-41B06CB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0AB1-EF7E-4181-B04E-9F8A6B86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Where code translates closer to 1-1 performance will be better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.NET specific functionality works but can be slow (decimals, extended regex functionality)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Things that seem equivalent aren’t always equivalent (bridge array/</a:t>
            </a:r>
            <a:r>
              <a:rPr lang="en-US" dirty="0" err="1"/>
              <a:t>javascript</a:t>
            </a:r>
            <a:r>
              <a:rPr lang="en-US" dirty="0"/>
              <a:t> array)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Reflection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Enough reflection works that you can be caught off guard when it doesn’t</a:t>
            </a:r>
          </a:p>
        </p:txBody>
      </p:sp>
    </p:spTree>
    <p:extLst>
      <p:ext uri="{BB962C8B-B14F-4D97-AF65-F5344CB8AC3E}">
        <p14:creationId xmlns:p14="http://schemas.microsoft.com/office/powerpoint/2010/main" val="18544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70D0-2F6B-413D-8649-F64DA57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JS Ecosystem: Retyped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2A0F-0A07-4E2C-905E-933D3B16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Sister project to </a:t>
            </a:r>
            <a:r>
              <a:rPr lang="en-US" dirty="0" err="1"/>
              <a:t>Bridge.Net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Uses Typescript type definition files (</a:t>
            </a:r>
            <a:r>
              <a:rPr lang="en-US" dirty="0" err="1"/>
              <a:t>d.ts</a:t>
            </a:r>
            <a:r>
              <a:rPr lang="en-US" dirty="0"/>
              <a:t>) to create </a:t>
            </a:r>
            <a:r>
              <a:rPr lang="en-US" dirty="0" err="1"/>
              <a:t>Nuget</a:t>
            </a:r>
            <a:r>
              <a:rPr lang="en-US" dirty="0"/>
              <a:t> packages for interop</a:t>
            </a:r>
          </a:p>
        </p:txBody>
      </p:sp>
    </p:spTree>
    <p:extLst>
      <p:ext uri="{BB962C8B-B14F-4D97-AF65-F5344CB8AC3E}">
        <p14:creationId xmlns:p14="http://schemas.microsoft.com/office/powerpoint/2010/main" val="25075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r>
              <a:rPr lang="en-US" dirty="0" err="1"/>
              <a:t>Transpiling</a:t>
            </a:r>
            <a:r>
              <a:rPr lang="en-US" dirty="0"/>
              <a:t>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Business logic is equivalent without any extra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Interop between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transpiled</a:t>
            </a:r>
            <a:r>
              <a:rPr lang="en-US" dirty="0"/>
              <a:t> code can be nasty, especially with generics</a:t>
            </a:r>
          </a:p>
        </p:txBody>
      </p:sp>
    </p:spTree>
    <p:extLst>
      <p:ext uri="{BB962C8B-B14F-4D97-AF65-F5344CB8AC3E}">
        <p14:creationId xmlns:p14="http://schemas.microsoft.com/office/powerpoint/2010/main" val="39367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spa with </a:t>
            </a:r>
            <a:r>
              <a:rPr lang="en-US" dirty="0" err="1"/>
              <a:t>transpiled</a:t>
            </a:r>
            <a:r>
              <a:rPr lang="en-US" dirty="0"/>
              <a:t>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122916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28C4C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C# In the browser with Bridge.NET!</vt:lpstr>
      <vt:lpstr>C# in the browser?  What’s the point?</vt:lpstr>
      <vt:lpstr>Bridge.Net</vt:lpstr>
      <vt:lpstr>Still not convinced? A Case Study.</vt:lpstr>
      <vt:lpstr>Solution: Bridge.NET</vt:lpstr>
      <vt:lpstr>Gotchas</vt:lpstr>
      <vt:lpstr>Interfacing with JS Ecosystem: Retyped</vt:lpstr>
      <vt:lpstr>Use Case: Transpiling Business Logic</vt:lpstr>
      <vt:lpstr>DEMO</vt:lpstr>
      <vt:lpstr>Use Case: Client Side Scripting (MVC)</vt:lpstr>
      <vt:lpstr>DEMO</vt:lpstr>
      <vt:lpstr>Use Case: Client Side Scripting (SPA)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 the browser with Bridge.NET!</dc:title>
  <dc:creator>Mike Rosack</dc:creator>
  <cp:lastModifiedBy>Mike Rosack</cp:lastModifiedBy>
  <cp:revision>16</cp:revision>
  <dcterms:created xsi:type="dcterms:W3CDTF">2019-04-27T10:40:08Z</dcterms:created>
  <dcterms:modified xsi:type="dcterms:W3CDTF">2019-05-01T20:36:41Z</dcterms:modified>
</cp:coreProperties>
</file>