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9" r:id="rId4"/>
    <p:sldId id="267" r:id="rId5"/>
    <p:sldId id="268" r:id="rId6"/>
    <p:sldId id="266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97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1.png"/><Relationship Id="rId7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12.png"/><Relationship Id="rId10" Type="http://schemas.openxmlformats.org/officeDocument/2006/relationships/image" Target="../media/image40.svg"/><Relationship Id="rId4" Type="http://schemas.openxmlformats.org/officeDocument/2006/relationships/image" Target="../media/image35.svg"/><Relationship Id="rId9" Type="http://schemas.openxmlformats.org/officeDocument/2006/relationships/image" Target="../media/image3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8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5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6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1.png"/><Relationship Id="rId7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12.png"/><Relationship Id="rId10" Type="http://schemas.openxmlformats.org/officeDocument/2006/relationships/image" Target="../media/image40.svg"/><Relationship Id="rId4" Type="http://schemas.openxmlformats.org/officeDocument/2006/relationships/image" Target="../media/image35.svg"/><Relationship Id="rId9" Type="http://schemas.openxmlformats.org/officeDocument/2006/relationships/image" Target="../media/image3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50.svg"/><Relationship Id="rId5" Type="http://schemas.openxmlformats.org/officeDocument/2006/relationships/image" Target="../media/image45.png"/><Relationship Id="rId4" Type="http://schemas.openxmlformats.org/officeDocument/2006/relationships/image" Target="../media/image4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3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61.svg"/><Relationship Id="rId11" Type="http://schemas.openxmlformats.org/officeDocument/2006/relationships/image" Target="../media/image59.png"/><Relationship Id="rId5" Type="http://schemas.openxmlformats.org/officeDocument/2006/relationships/image" Target="../media/image8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5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95DBF-58F3-4C89-8BB1-B070AB843D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15AE63-F86F-45C4-88FC-51487734440A}">
      <dgm:prSet/>
      <dgm:spPr/>
      <dgm:t>
        <a:bodyPr/>
        <a:lstStyle/>
        <a:p>
          <a:pPr>
            <a:defRPr cap="all"/>
          </a:pPr>
          <a:r>
            <a:rPr lang="en-US" dirty="0"/>
            <a:t>Movie Budget</a:t>
          </a:r>
        </a:p>
      </dgm:t>
    </dgm:pt>
    <dgm:pt modelId="{48F4EC10-88DC-4A60-B49E-1D9785F79E62}" type="parTrans" cxnId="{5F510BEA-B107-4292-9349-5AEBAC712028}">
      <dgm:prSet/>
      <dgm:spPr/>
      <dgm:t>
        <a:bodyPr/>
        <a:lstStyle/>
        <a:p>
          <a:endParaRPr lang="en-US"/>
        </a:p>
      </dgm:t>
    </dgm:pt>
    <dgm:pt modelId="{9A76B16C-C242-4829-A115-B9B2BAE3B6D8}" type="sibTrans" cxnId="{5F510BEA-B107-4292-9349-5AEBAC712028}">
      <dgm:prSet/>
      <dgm:spPr/>
      <dgm:t>
        <a:bodyPr/>
        <a:lstStyle/>
        <a:p>
          <a:endParaRPr lang="en-US"/>
        </a:p>
      </dgm:t>
    </dgm:pt>
    <dgm:pt modelId="{41072F4F-6EDA-42B6-BE4F-251D1B83F153}">
      <dgm:prSet/>
      <dgm:spPr/>
      <dgm:t>
        <a:bodyPr/>
        <a:lstStyle/>
        <a:p>
          <a:pPr>
            <a:defRPr cap="all"/>
          </a:pPr>
          <a:r>
            <a:rPr lang="en-US" dirty="0"/>
            <a:t>Opening Weekend</a:t>
          </a:r>
        </a:p>
      </dgm:t>
    </dgm:pt>
    <dgm:pt modelId="{629B6A5D-2307-49FE-9374-77E554486D66}" type="parTrans" cxnId="{54343D0F-E490-49C2-ADF1-8C6C208A8498}">
      <dgm:prSet/>
      <dgm:spPr/>
      <dgm:t>
        <a:bodyPr/>
        <a:lstStyle/>
        <a:p>
          <a:endParaRPr lang="en-US"/>
        </a:p>
      </dgm:t>
    </dgm:pt>
    <dgm:pt modelId="{DB3A4C5B-7068-48F0-8A2E-E771AED32784}" type="sibTrans" cxnId="{54343D0F-E490-49C2-ADF1-8C6C208A8498}">
      <dgm:prSet/>
      <dgm:spPr/>
      <dgm:t>
        <a:bodyPr/>
        <a:lstStyle/>
        <a:p>
          <a:endParaRPr lang="en-US"/>
        </a:p>
      </dgm:t>
    </dgm:pt>
    <dgm:pt modelId="{F8C3E5FC-CC5E-423A-B660-777207E00962}">
      <dgm:prSet/>
      <dgm:spPr/>
      <dgm:t>
        <a:bodyPr/>
        <a:lstStyle/>
        <a:p>
          <a:pPr>
            <a:defRPr cap="all"/>
          </a:pPr>
          <a:r>
            <a:rPr lang="en-US" dirty="0" err="1"/>
            <a:t>RunTime</a:t>
          </a:r>
          <a:endParaRPr lang="en-US" dirty="0"/>
        </a:p>
      </dgm:t>
    </dgm:pt>
    <dgm:pt modelId="{D2EFC3A2-FC98-4E80-9BDE-9EA3D92F5561}" type="parTrans" cxnId="{B958FB25-064C-4DB9-80C9-1DA013723167}">
      <dgm:prSet/>
      <dgm:spPr/>
      <dgm:t>
        <a:bodyPr/>
        <a:lstStyle/>
        <a:p>
          <a:endParaRPr lang="en-US"/>
        </a:p>
      </dgm:t>
    </dgm:pt>
    <dgm:pt modelId="{3F32D685-DB0F-41AC-8C09-89079B9C4292}" type="sibTrans" cxnId="{B958FB25-064C-4DB9-80C9-1DA013723167}">
      <dgm:prSet/>
      <dgm:spPr/>
      <dgm:t>
        <a:bodyPr/>
        <a:lstStyle/>
        <a:p>
          <a:endParaRPr lang="en-US"/>
        </a:p>
      </dgm:t>
    </dgm:pt>
    <dgm:pt modelId="{9A8D05D6-7476-42BA-8290-AC1960E71302}">
      <dgm:prSet/>
      <dgm:spPr/>
      <dgm:t>
        <a:bodyPr/>
        <a:lstStyle/>
        <a:p>
          <a:pPr>
            <a:defRPr cap="all"/>
          </a:pPr>
          <a:r>
            <a:rPr lang="en-US"/>
            <a:t>Production Company</a:t>
          </a:r>
        </a:p>
      </dgm:t>
    </dgm:pt>
    <dgm:pt modelId="{66FFF787-A847-4589-A1AE-9D7F3D880923}" type="parTrans" cxnId="{261663B6-7EE6-4283-B7F8-BE2CAC7122D1}">
      <dgm:prSet/>
      <dgm:spPr/>
      <dgm:t>
        <a:bodyPr/>
        <a:lstStyle/>
        <a:p>
          <a:endParaRPr lang="en-US"/>
        </a:p>
      </dgm:t>
    </dgm:pt>
    <dgm:pt modelId="{47FC7514-B40C-4ED0-B5AE-C1FC6F2189BA}" type="sibTrans" cxnId="{261663B6-7EE6-4283-B7F8-BE2CAC7122D1}">
      <dgm:prSet/>
      <dgm:spPr/>
      <dgm:t>
        <a:bodyPr/>
        <a:lstStyle/>
        <a:p>
          <a:endParaRPr lang="en-US"/>
        </a:p>
      </dgm:t>
    </dgm:pt>
    <dgm:pt modelId="{86E101D4-1CE3-42CB-8E0C-D9BA5126ABE1}">
      <dgm:prSet/>
      <dgm:spPr/>
      <dgm:t>
        <a:bodyPr/>
        <a:lstStyle/>
        <a:p>
          <a:pPr>
            <a:defRPr cap="all"/>
          </a:pPr>
          <a:r>
            <a:rPr lang="en-US"/>
            <a:t>Genre</a:t>
          </a:r>
        </a:p>
      </dgm:t>
    </dgm:pt>
    <dgm:pt modelId="{ECC76AF5-7F69-40C7-B0AC-8771FB8BF774}" type="parTrans" cxnId="{1E5F5DBE-AC8D-432D-9888-AE41AD5A39F7}">
      <dgm:prSet/>
      <dgm:spPr/>
      <dgm:t>
        <a:bodyPr/>
        <a:lstStyle/>
        <a:p>
          <a:endParaRPr lang="en-US"/>
        </a:p>
      </dgm:t>
    </dgm:pt>
    <dgm:pt modelId="{CF2467CF-03D9-49F0-90D1-96338B023EF6}" type="sibTrans" cxnId="{1E5F5DBE-AC8D-432D-9888-AE41AD5A39F7}">
      <dgm:prSet/>
      <dgm:spPr/>
      <dgm:t>
        <a:bodyPr/>
        <a:lstStyle/>
        <a:p>
          <a:endParaRPr lang="en-US"/>
        </a:p>
      </dgm:t>
    </dgm:pt>
    <dgm:pt modelId="{B4BE2CCA-A5FA-4BEE-881F-1A86EBF12545}" type="pres">
      <dgm:prSet presAssocID="{C4695DBF-58F3-4C89-8BB1-B070AB843D1A}" presName="root" presStyleCnt="0">
        <dgm:presLayoutVars>
          <dgm:dir/>
          <dgm:resizeHandles val="exact"/>
        </dgm:presLayoutVars>
      </dgm:prSet>
      <dgm:spPr/>
    </dgm:pt>
    <dgm:pt modelId="{3F596D2B-6F05-4A6A-802E-F9D1801268BA}" type="pres">
      <dgm:prSet presAssocID="{5815AE63-F86F-45C4-88FC-51487734440A}" presName="compNode" presStyleCnt="0"/>
      <dgm:spPr/>
    </dgm:pt>
    <dgm:pt modelId="{1FE28F0B-362A-4748-923B-AF7AFBFDD3C4}" type="pres">
      <dgm:prSet presAssocID="{5815AE63-F86F-45C4-88FC-51487734440A}" presName="iconBgRect" presStyleLbl="bgShp" presStyleIdx="0" presStyleCnt="5"/>
      <dgm:spPr/>
    </dgm:pt>
    <dgm:pt modelId="{7C3867D5-1B62-4B13-934D-21FB3ED3AE44}" type="pres">
      <dgm:prSet presAssocID="{5815AE63-F86F-45C4-88FC-5148773444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B49A6D9-6A2E-4ABF-9647-BA92E9E98F41}" type="pres">
      <dgm:prSet presAssocID="{5815AE63-F86F-45C4-88FC-51487734440A}" presName="spaceRect" presStyleCnt="0"/>
      <dgm:spPr/>
    </dgm:pt>
    <dgm:pt modelId="{F9E39B36-C308-4BE6-88B3-8409A5E82541}" type="pres">
      <dgm:prSet presAssocID="{5815AE63-F86F-45C4-88FC-51487734440A}" presName="textRect" presStyleLbl="revTx" presStyleIdx="0" presStyleCnt="5">
        <dgm:presLayoutVars>
          <dgm:chMax val="1"/>
          <dgm:chPref val="1"/>
        </dgm:presLayoutVars>
      </dgm:prSet>
      <dgm:spPr/>
    </dgm:pt>
    <dgm:pt modelId="{67C84E95-609D-4A26-98D0-003EEE061B1E}" type="pres">
      <dgm:prSet presAssocID="{9A76B16C-C242-4829-A115-B9B2BAE3B6D8}" presName="sibTrans" presStyleCnt="0"/>
      <dgm:spPr/>
    </dgm:pt>
    <dgm:pt modelId="{CF81D09D-7455-4503-BC03-477645F54B52}" type="pres">
      <dgm:prSet presAssocID="{41072F4F-6EDA-42B6-BE4F-251D1B83F153}" presName="compNode" presStyleCnt="0"/>
      <dgm:spPr/>
    </dgm:pt>
    <dgm:pt modelId="{D7D1D58B-75D4-424D-93C4-7BD41C233E3B}" type="pres">
      <dgm:prSet presAssocID="{41072F4F-6EDA-42B6-BE4F-251D1B83F153}" presName="iconBgRect" presStyleLbl="bgShp" presStyleIdx="1" presStyleCnt="5"/>
      <dgm:spPr/>
    </dgm:pt>
    <dgm:pt modelId="{2A6E17C1-9B33-4B8C-AA67-7DEE40E5752A}" type="pres">
      <dgm:prSet presAssocID="{41072F4F-6EDA-42B6-BE4F-251D1B83F1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EA761CD7-9A92-4254-8B39-B536522B743C}" type="pres">
      <dgm:prSet presAssocID="{41072F4F-6EDA-42B6-BE4F-251D1B83F153}" presName="spaceRect" presStyleCnt="0"/>
      <dgm:spPr/>
    </dgm:pt>
    <dgm:pt modelId="{14B29DFC-0A97-4C97-BD5C-089ADA8D7288}" type="pres">
      <dgm:prSet presAssocID="{41072F4F-6EDA-42B6-BE4F-251D1B83F153}" presName="textRect" presStyleLbl="revTx" presStyleIdx="1" presStyleCnt="5">
        <dgm:presLayoutVars>
          <dgm:chMax val="1"/>
          <dgm:chPref val="1"/>
        </dgm:presLayoutVars>
      </dgm:prSet>
      <dgm:spPr/>
    </dgm:pt>
    <dgm:pt modelId="{EE4A9E0C-4101-413C-8A3F-E8CA996A04AE}" type="pres">
      <dgm:prSet presAssocID="{DB3A4C5B-7068-48F0-8A2E-E771AED32784}" presName="sibTrans" presStyleCnt="0"/>
      <dgm:spPr/>
    </dgm:pt>
    <dgm:pt modelId="{DADCB84F-B79E-460D-AAFF-B6F2C804A739}" type="pres">
      <dgm:prSet presAssocID="{F8C3E5FC-CC5E-423A-B660-777207E00962}" presName="compNode" presStyleCnt="0"/>
      <dgm:spPr/>
    </dgm:pt>
    <dgm:pt modelId="{B026222A-87BC-40D2-A596-069F4269E1F5}" type="pres">
      <dgm:prSet presAssocID="{F8C3E5FC-CC5E-423A-B660-777207E00962}" presName="iconBgRect" presStyleLbl="bgShp" presStyleIdx="2" presStyleCnt="5"/>
      <dgm:spPr/>
    </dgm:pt>
    <dgm:pt modelId="{DDD67F16-5CB3-4C4A-BD0F-B2A0E7D9C7E7}" type="pres">
      <dgm:prSet presAssocID="{F8C3E5FC-CC5E-423A-B660-777207E009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95A8E85-0262-41B2-9D1C-08F29CC9D01A}" type="pres">
      <dgm:prSet presAssocID="{F8C3E5FC-CC5E-423A-B660-777207E00962}" presName="spaceRect" presStyleCnt="0"/>
      <dgm:spPr/>
    </dgm:pt>
    <dgm:pt modelId="{D7ED1B46-CF72-45EC-88E9-3401496220FD}" type="pres">
      <dgm:prSet presAssocID="{F8C3E5FC-CC5E-423A-B660-777207E00962}" presName="textRect" presStyleLbl="revTx" presStyleIdx="2" presStyleCnt="5">
        <dgm:presLayoutVars>
          <dgm:chMax val="1"/>
          <dgm:chPref val="1"/>
        </dgm:presLayoutVars>
      </dgm:prSet>
      <dgm:spPr/>
    </dgm:pt>
    <dgm:pt modelId="{61FE51C4-F46F-4A8A-9020-3A9E7B4C3B84}" type="pres">
      <dgm:prSet presAssocID="{3F32D685-DB0F-41AC-8C09-89079B9C4292}" presName="sibTrans" presStyleCnt="0"/>
      <dgm:spPr/>
    </dgm:pt>
    <dgm:pt modelId="{9C513E26-46E7-41C5-A0B6-36812075619B}" type="pres">
      <dgm:prSet presAssocID="{9A8D05D6-7476-42BA-8290-AC1960E71302}" presName="compNode" presStyleCnt="0"/>
      <dgm:spPr/>
    </dgm:pt>
    <dgm:pt modelId="{BE577676-EE1B-45C4-AF4C-89C19B30CD71}" type="pres">
      <dgm:prSet presAssocID="{9A8D05D6-7476-42BA-8290-AC1960E71302}" presName="iconBgRect" presStyleLbl="bgShp" presStyleIdx="3" presStyleCnt="5"/>
      <dgm:spPr/>
    </dgm:pt>
    <dgm:pt modelId="{2C09419D-BE78-4913-9E3D-FD0694A4D716}" type="pres">
      <dgm:prSet presAssocID="{9A8D05D6-7476-42BA-8290-AC1960E713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761098B-1C9B-4CDB-9807-B02C054DCC3E}" type="pres">
      <dgm:prSet presAssocID="{9A8D05D6-7476-42BA-8290-AC1960E71302}" presName="spaceRect" presStyleCnt="0"/>
      <dgm:spPr/>
    </dgm:pt>
    <dgm:pt modelId="{9BB8D12D-B557-45F4-BD95-015D5D8C3811}" type="pres">
      <dgm:prSet presAssocID="{9A8D05D6-7476-42BA-8290-AC1960E71302}" presName="textRect" presStyleLbl="revTx" presStyleIdx="3" presStyleCnt="5">
        <dgm:presLayoutVars>
          <dgm:chMax val="1"/>
          <dgm:chPref val="1"/>
        </dgm:presLayoutVars>
      </dgm:prSet>
      <dgm:spPr/>
    </dgm:pt>
    <dgm:pt modelId="{879D9A8D-C12F-4C7B-B1AD-06FC1D91BC76}" type="pres">
      <dgm:prSet presAssocID="{47FC7514-B40C-4ED0-B5AE-C1FC6F2189BA}" presName="sibTrans" presStyleCnt="0"/>
      <dgm:spPr/>
    </dgm:pt>
    <dgm:pt modelId="{13575469-B376-4A41-B070-C7119B84A215}" type="pres">
      <dgm:prSet presAssocID="{86E101D4-1CE3-42CB-8E0C-D9BA5126ABE1}" presName="compNode" presStyleCnt="0"/>
      <dgm:spPr/>
    </dgm:pt>
    <dgm:pt modelId="{88AB2CDE-E5A9-4AB3-93F9-D068E4FD26BB}" type="pres">
      <dgm:prSet presAssocID="{86E101D4-1CE3-42CB-8E0C-D9BA5126ABE1}" presName="iconBgRect" presStyleLbl="bgShp" presStyleIdx="4" presStyleCnt="5"/>
      <dgm:spPr/>
    </dgm:pt>
    <dgm:pt modelId="{1E6EDB56-D21F-4EA9-807C-F0D51E9D1F6C}" type="pres">
      <dgm:prSet presAssocID="{86E101D4-1CE3-42CB-8E0C-D9BA5126AB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E11F5C3F-80E1-4AA5-8A59-BD700544E5C7}" type="pres">
      <dgm:prSet presAssocID="{86E101D4-1CE3-42CB-8E0C-D9BA5126ABE1}" presName="spaceRect" presStyleCnt="0"/>
      <dgm:spPr/>
    </dgm:pt>
    <dgm:pt modelId="{CFEA6F1A-C847-4214-951E-C6090043C4CE}" type="pres">
      <dgm:prSet presAssocID="{86E101D4-1CE3-42CB-8E0C-D9BA5126ABE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343D0F-E490-49C2-ADF1-8C6C208A8498}" srcId="{C4695DBF-58F3-4C89-8BB1-B070AB843D1A}" destId="{41072F4F-6EDA-42B6-BE4F-251D1B83F153}" srcOrd="1" destOrd="0" parTransId="{629B6A5D-2307-49FE-9374-77E554486D66}" sibTransId="{DB3A4C5B-7068-48F0-8A2E-E771AED32784}"/>
    <dgm:cxn modelId="{CFF9FD10-12CF-483F-9EBF-FF65411DE457}" type="presOf" srcId="{5815AE63-F86F-45C4-88FC-51487734440A}" destId="{F9E39B36-C308-4BE6-88B3-8409A5E82541}" srcOrd="0" destOrd="0" presId="urn:microsoft.com/office/officeart/2018/5/layout/IconCircleLabelList"/>
    <dgm:cxn modelId="{B958FB25-064C-4DB9-80C9-1DA013723167}" srcId="{C4695DBF-58F3-4C89-8BB1-B070AB843D1A}" destId="{F8C3E5FC-CC5E-423A-B660-777207E00962}" srcOrd="2" destOrd="0" parTransId="{D2EFC3A2-FC98-4E80-9BDE-9EA3D92F5561}" sibTransId="{3F32D685-DB0F-41AC-8C09-89079B9C4292}"/>
    <dgm:cxn modelId="{EBCDA03C-F84D-4917-BAF2-DBD67E97A477}" type="presOf" srcId="{F8C3E5FC-CC5E-423A-B660-777207E00962}" destId="{D7ED1B46-CF72-45EC-88E9-3401496220FD}" srcOrd="0" destOrd="0" presId="urn:microsoft.com/office/officeart/2018/5/layout/IconCircleLabelList"/>
    <dgm:cxn modelId="{E54BD369-7E82-4F60-BF72-7B2537937D2C}" type="presOf" srcId="{C4695DBF-58F3-4C89-8BB1-B070AB843D1A}" destId="{B4BE2CCA-A5FA-4BEE-881F-1A86EBF12545}" srcOrd="0" destOrd="0" presId="urn:microsoft.com/office/officeart/2018/5/layout/IconCircleLabelList"/>
    <dgm:cxn modelId="{53DCCE6F-0E7E-48DE-B23A-184F9424B1E1}" type="presOf" srcId="{9A8D05D6-7476-42BA-8290-AC1960E71302}" destId="{9BB8D12D-B557-45F4-BD95-015D5D8C3811}" srcOrd="0" destOrd="0" presId="urn:microsoft.com/office/officeart/2018/5/layout/IconCircleLabelList"/>
    <dgm:cxn modelId="{EC721B9F-1EDB-4686-BEE6-8A791B04C342}" type="presOf" srcId="{41072F4F-6EDA-42B6-BE4F-251D1B83F153}" destId="{14B29DFC-0A97-4C97-BD5C-089ADA8D7288}" srcOrd="0" destOrd="0" presId="urn:microsoft.com/office/officeart/2018/5/layout/IconCircleLabelList"/>
    <dgm:cxn modelId="{261663B6-7EE6-4283-B7F8-BE2CAC7122D1}" srcId="{C4695DBF-58F3-4C89-8BB1-B070AB843D1A}" destId="{9A8D05D6-7476-42BA-8290-AC1960E71302}" srcOrd="3" destOrd="0" parTransId="{66FFF787-A847-4589-A1AE-9D7F3D880923}" sibTransId="{47FC7514-B40C-4ED0-B5AE-C1FC6F2189BA}"/>
    <dgm:cxn modelId="{1E5F5DBE-AC8D-432D-9888-AE41AD5A39F7}" srcId="{C4695DBF-58F3-4C89-8BB1-B070AB843D1A}" destId="{86E101D4-1CE3-42CB-8E0C-D9BA5126ABE1}" srcOrd="4" destOrd="0" parTransId="{ECC76AF5-7F69-40C7-B0AC-8771FB8BF774}" sibTransId="{CF2467CF-03D9-49F0-90D1-96338B023EF6}"/>
    <dgm:cxn modelId="{8E484BCA-440C-4C73-AD30-56AF28897DBC}" type="presOf" srcId="{86E101D4-1CE3-42CB-8E0C-D9BA5126ABE1}" destId="{CFEA6F1A-C847-4214-951E-C6090043C4CE}" srcOrd="0" destOrd="0" presId="urn:microsoft.com/office/officeart/2018/5/layout/IconCircleLabelList"/>
    <dgm:cxn modelId="{5F510BEA-B107-4292-9349-5AEBAC712028}" srcId="{C4695DBF-58F3-4C89-8BB1-B070AB843D1A}" destId="{5815AE63-F86F-45C4-88FC-51487734440A}" srcOrd="0" destOrd="0" parTransId="{48F4EC10-88DC-4A60-B49E-1D9785F79E62}" sibTransId="{9A76B16C-C242-4829-A115-B9B2BAE3B6D8}"/>
    <dgm:cxn modelId="{D59A6F78-2AA7-4854-9A4B-904F2FDA57B4}" type="presParOf" srcId="{B4BE2CCA-A5FA-4BEE-881F-1A86EBF12545}" destId="{3F596D2B-6F05-4A6A-802E-F9D1801268BA}" srcOrd="0" destOrd="0" presId="urn:microsoft.com/office/officeart/2018/5/layout/IconCircleLabelList"/>
    <dgm:cxn modelId="{A9F1A78F-9E5A-4B6C-AF7B-990F4195C314}" type="presParOf" srcId="{3F596D2B-6F05-4A6A-802E-F9D1801268BA}" destId="{1FE28F0B-362A-4748-923B-AF7AFBFDD3C4}" srcOrd="0" destOrd="0" presId="urn:microsoft.com/office/officeart/2018/5/layout/IconCircleLabelList"/>
    <dgm:cxn modelId="{C50DFB02-2479-4353-90E2-7741E6C2BD77}" type="presParOf" srcId="{3F596D2B-6F05-4A6A-802E-F9D1801268BA}" destId="{7C3867D5-1B62-4B13-934D-21FB3ED3AE44}" srcOrd="1" destOrd="0" presId="urn:microsoft.com/office/officeart/2018/5/layout/IconCircleLabelList"/>
    <dgm:cxn modelId="{75DC7E6C-C951-4AD8-8D46-C488B745B43A}" type="presParOf" srcId="{3F596D2B-6F05-4A6A-802E-F9D1801268BA}" destId="{2B49A6D9-6A2E-4ABF-9647-BA92E9E98F41}" srcOrd="2" destOrd="0" presId="urn:microsoft.com/office/officeart/2018/5/layout/IconCircleLabelList"/>
    <dgm:cxn modelId="{7C5226F8-3A39-44C7-A882-63ED392A27CA}" type="presParOf" srcId="{3F596D2B-6F05-4A6A-802E-F9D1801268BA}" destId="{F9E39B36-C308-4BE6-88B3-8409A5E82541}" srcOrd="3" destOrd="0" presId="urn:microsoft.com/office/officeart/2018/5/layout/IconCircleLabelList"/>
    <dgm:cxn modelId="{C221CE20-A389-45E2-8D69-D430CD92D13A}" type="presParOf" srcId="{B4BE2CCA-A5FA-4BEE-881F-1A86EBF12545}" destId="{67C84E95-609D-4A26-98D0-003EEE061B1E}" srcOrd="1" destOrd="0" presId="urn:microsoft.com/office/officeart/2018/5/layout/IconCircleLabelList"/>
    <dgm:cxn modelId="{83E75AF3-D04F-4806-8061-9F15619120F0}" type="presParOf" srcId="{B4BE2CCA-A5FA-4BEE-881F-1A86EBF12545}" destId="{CF81D09D-7455-4503-BC03-477645F54B52}" srcOrd="2" destOrd="0" presId="urn:microsoft.com/office/officeart/2018/5/layout/IconCircleLabelList"/>
    <dgm:cxn modelId="{6EBD2E56-FA79-4D16-9FE5-26CAC538C6BB}" type="presParOf" srcId="{CF81D09D-7455-4503-BC03-477645F54B52}" destId="{D7D1D58B-75D4-424D-93C4-7BD41C233E3B}" srcOrd="0" destOrd="0" presId="urn:microsoft.com/office/officeart/2018/5/layout/IconCircleLabelList"/>
    <dgm:cxn modelId="{0B7B0C14-91A2-467B-A3D8-87AE9A0B7A4A}" type="presParOf" srcId="{CF81D09D-7455-4503-BC03-477645F54B52}" destId="{2A6E17C1-9B33-4B8C-AA67-7DEE40E5752A}" srcOrd="1" destOrd="0" presId="urn:microsoft.com/office/officeart/2018/5/layout/IconCircleLabelList"/>
    <dgm:cxn modelId="{EE32089B-5E1E-460A-9C1E-68480927B137}" type="presParOf" srcId="{CF81D09D-7455-4503-BC03-477645F54B52}" destId="{EA761CD7-9A92-4254-8B39-B536522B743C}" srcOrd="2" destOrd="0" presId="urn:microsoft.com/office/officeart/2018/5/layout/IconCircleLabelList"/>
    <dgm:cxn modelId="{9B1A6190-60FC-484C-8557-F9189B9EAF10}" type="presParOf" srcId="{CF81D09D-7455-4503-BC03-477645F54B52}" destId="{14B29DFC-0A97-4C97-BD5C-089ADA8D7288}" srcOrd="3" destOrd="0" presId="urn:microsoft.com/office/officeart/2018/5/layout/IconCircleLabelList"/>
    <dgm:cxn modelId="{7B8FDB2A-FE87-4365-B769-37B381424E16}" type="presParOf" srcId="{B4BE2CCA-A5FA-4BEE-881F-1A86EBF12545}" destId="{EE4A9E0C-4101-413C-8A3F-E8CA996A04AE}" srcOrd="3" destOrd="0" presId="urn:microsoft.com/office/officeart/2018/5/layout/IconCircleLabelList"/>
    <dgm:cxn modelId="{72F9F97D-A709-466E-97B2-0B7525EA9513}" type="presParOf" srcId="{B4BE2CCA-A5FA-4BEE-881F-1A86EBF12545}" destId="{DADCB84F-B79E-460D-AAFF-B6F2C804A739}" srcOrd="4" destOrd="0" presId="urn:microsoft.com/office/officeart/2018/5/layout/IconCircleLabelList"/>
    <dgm:cxn modelId="{5F62ABD9-4E2D-4D72-9937-9210104DA1E1}" type="presParOf" srcId="{DADCB84F-B79E-460D-AAFF-B6F2C804A739}" destId="{B026222A-87BC-40D2-A596-069F4269E1F5}" srcOrd="0" destOrd="0" presId="urn:microsoft.com/office/officeart/2018/5/layout/IconCircleLabelList"/>
    <dgm:cxn modelId="{8CE0F17D-1D11-462B-A07B-BB4F19DBC7BF}" type="presParOf" srcId="{DADCB84F-B79E-460D-AAFF-B6F2C804A739}" destId="{DDD67F16-5CB3-4C4A-BD0F-B2A0E7D9C7E7}" srcOrd="1" destOrd="0" presId="urn:microsoft.com/office/officeart/2018/5/layout/IconCircleLabelList"/>
    <dgm:cxn modelId="{2927EF08-57D1-4E26-89D6-730DA2C7C2A0}" type="presParOf" srcId="{DADCB84F-B79E-460D-AAFF-B6F2C804A739}" destId="{A95A8E85-0262-41B2-9D1C-08F29CC9D01A}" srcOrd="2" destOrd="0" presId="urn:microsoft.com/office/officeart/2018/5/layout/IconCircleLabelList"/>
    <dgm:cxn modelId="{6965CDA1-297A-4325-BBD7-E6A0CF0CACB1}" type="presParOf" srcId="{DADCB84F-B79E-460D-AAFF-B6F2C804A739}" destId="{D7ED1B46-CF72-45EC-88E9-3401496220FD}" srcOrd="3" destOrd="0" presId="urn:microsoft.com/office/officeart/2018/5/layout/IconCircleLabelList"/>
    <dgm:cxn modelId="{343F74EF-6F3A-43EF-BB6F-CB7AED6A1218}" type="presParOf" srcId="{B4BE2CCA-A5FA-4BEE-881F-1A86EBF12545}" destId="{61FE51C4-F46F-4A8A-9020-3A9E7B4C3B84}" srcOrd="5" destOrd="0" presId="urn:microsoft.com/office/officeart/2018/5/layout/IconCircleLabelList"/>
    <dgm:cxn modelId="{AC7F7BE3-BB10-4E05-858E-05B16AD2297D}" type="presParOf" srcId="{B4BE2CCA-A5FA-4BEE-881F-1A86EBF12545}" destId="{9C513E26-46E7-41C5-A0B6-36812075619B}" srcOrd="6" destOrd="0" presId="urn:microsoft.com/office/officeart/2018/5/layout/IconCircleLabelList"/>
    <dgm:cxn modelId="{B8688B8B-D0D3-42D8-9EA1-F0092AB44C5D}" type="presParOf" srcId="{9C513E26-46E7-41C5-A0B6-36812075619B}" destId="{BE577676-EE1B-45C4-AF4C-89C19B30CD71}" srcOrd="0" destOrd="0" presId="urn:microsoft.com/office/officeart/2018/5/layout/IconCircleLabelList"/>
    <dgm:cxn modelId="{41EC2FB7-04DA-4986-84C2-E4570FA4B77E}" type="presParOf" srcId="{9C513E26-46E7-41C5-A0B6-36812075619B}" destId="{2C09419D-BE78-4913-9E3D-FD0694A4D716}" srcOrd="1" destOrd="0" presId="urn:microsoft.com/office/officeart/2018/5/layout/IconCircleLabelList"/>
    <dgm:cxn modelId="{2F618E61-51A9-4307-A39F-EBAEC7097416}" type="presParOf" srcId="{9C513E26-46E7-41C5-A0B6-36812075619B}" destId="{8761098B-1C9B-4CDB-9807-B02C054DCC3E}" srcOrd="2" destOrd="0" presId="urn:microsoft.com/office/officeart/2018/5/layout/IconCircleLabelList"/>
    <dgm:cxn modelId="{B57D5BD6-BD32-4ED5-B9ED-2FA066BF0877}" type="presParOf" srcId="{9C513E26-46E7-41C5-A0B6-36812075619B}" destId="{9BB8D12D-B557-45F4-BD95-015D5D8C3811}" srcOrd="3" destOrd="0" presId="urn:microsoft.com/office/officeart/2018/5/layout/IconCircleLabelList"/>
    <dgm:cxn modelId="{C65E5664-39C1-43F2-8340-035E4E6DBD4F}" type="presParOf" srcId="{B4BE2CCA-A5FA-4BEE-881F-1A86EBF12545}" destId="{879D9A8D-C12F-4C7B-B1AD-06FC1D91BC76}" srcOrd="7" destOrd="0" presId="urn:microsoft.com/office/officeart/2018/5/layout/IconCircleLabelList"/>
    <dgm:cxn modelId="{64B00E8C-D643-4DEE-BA6D-C4D22430A8E2}" type="presParOf" srcId="{B4BE2CCA-A5FA-4BEE-881F-1A86EBF12545}" destId="{13575469-B376-4A41-B070-C7119B84A215}" srcOrd="8" destOrd="0" presId="urn:microsoft.com/office/officeart/2018/5/layout/IconCircleLabelList"/>
    <dgm:cxn modelId="{6145FF8E-EE6B-4039-B01C-D74CF4BC7ECF}" type="presParOf" srcId="{13575469-B376-4A41-B070-C7119B84A215}" destId="{88AB2CDE-E5A9-4AB3-93F9-D068E4FD26BB}" srcOrd="0" destOrd="0" presId="urn:microsoft.com/office/officeart/2018/5/layout/IconCircleLabelList"/>
    <dgm:cxn modelId="{52F4F08A-D5D5-4C7C-875E-E06BC45E4413}" type="presParOf" srcId="{13575469-B376-4A41-B070-C7119B84A215}" destId="{1E6EDB56-D21F-4EA9-807C-F0D51E9D1F6C}" srcOrd="1" destOrd="0" presId="urn:microsoft.com/office/officeart/2018/5/layout/IconCircleLabelList"/>
    <dgm:cxn modelId="{20B9C5CB-0901-4BB7-9405-23FC99C7080E}" type="presParOf" srcId="{13575469-B376-4A41-B070-C7119B84A215}" destId="{E11F5C3F-80E1-4AA5-8A59-BD700544E5C7}" srcOrd="2" destOrd="0" presId="urn:microsoft.com/office/officeart/2018/5/layout/IconCircleLabelList"/>
    <dgm:cxn modelId="{D95CB586-5D1D-4666-91E5-B2EF3ED3AFC0}" type="presParOf" srcId="{13575469-B376-4A41-B070-C7119B84A215}" destId="{CFEA6F1A-C847-4214-951E-C6090043C4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5467F-02A1-421B-8C5E-80D4B289AEF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8F8ECA-7FCA-4A26-8952-97A859B85A19}">
      <dgm:prSet/>
      <dgm:spPr/>
      <dgm:t>
        <a:bodyPr/>
        <a:lstStyle/>
        <a:p>
          <a:pPr>
            <a:defRPr cap="all"/>
          </a:pPr>
          <a:r>
            <a:rPr lang="en-US" dirty="0"/>
            <a:t>Defining List</a:t>
          </a:r>
        </a:p>
      </dgm:t>
    </dgm:pt>
    <dgm:pt modelId="{221D3812-AFBE-47E8-8EDC-D5A95D63D9F8}" type="parTrans" cxnId="{033EFDDD-14F9-4E0A-8CAD-FDDDEF961F53}">
      <dgm:prSet/>
      <dgm:spPr/>
      <dgm:t>
        <a:bodyPr/>
        <a:lstStyle/>
        <a:p>
          <a:endParaRPr lang="en-US"/>
        </a:p>
      </dgm:t>
    </dgm:pt>
    <dgm:pt modelId="{2A09AF70-903D-4703-80FB-9FBB669032CB}" type="sibTrans" cxnId="{033EFDDD-14F9-4E0A-8CAD-FDDDEF961F53}">
      <dgm:prSet/>
      <dgm:spPr/>
      <dgm:t>
        <a:bodyPr/>
        <a:lstStyle/>
        <a:p>
          <a:endParaRPr lang="en-US"/>
        </a:p>
      </dgm:t>
    </dgm:pt>
    <dgm:pt modelId="{EC2CB8CA-2DAD-424B-96A9-C816D198F43A}">
      <dgm:prSet/>
      <dgm:spPr/>
      <dgm:t>
        <a:bodyPr/>
        <a:lstStyle/>
        <a:p>
          <a:pPr>
            <a:defRPr cap="all"/>
          </a:pPr>
          <a:r>
            <a:rPr lang="en-US"/>
            <a:t>Appending List</a:t>
          </a:r>
        </a:p>
      </dgm:t>
    </dgm:pt>
    <dgm:pt modelId="{2B799B47-C221-4BE2-8DBF-AA07E048FF5C}" type="parTrans" cxnId="{A623E1D9-BA69-43C3-BB2D-C1CE66445014}">
      <dgm:prSet/>
      <dgm:spPr/>
      <dgm:t>
        <a:bodyPr/>
        <a:lstStyle/>
        <a:p>
          <a:endParaRPr lang="en-US"/>
        </a:p>
      </dgm:t>
    </dgm:pt>
    <dgm:pt modelId="{57C6C2A5-24D2-4928-B357-BFA0C42B6D6C}" type="sibTrans" cxnId="{A623E1D9-BA69-43C3-BB2D-C1CE66445014}">
      <dgm:prSet/>
      <dgm:spPr/>
      <dgm:t>
        <a:bodyPr/>
        <a:lstStyle/>
        <a:p>
          <a:endParaRPr lang="en-US"/>
        </a:p>
      </dgm:t>
    </dgm:pt>
    <dgm:pt modelId="{C6443BB0-B07A-4F62-A4D4-C26C161BBAE1}">
      <dgm:prSet/>
      <dgm:spPr/>
      <dgm:t>
        <a:bodyPr/>
        <a:lstStyle/>
        <a:p>
          <a:pPr>
            <a:defRPr cap="all"/>
          </a:pPr>
          <a:r>
            <a:rPr lang="en-US"/>
            <a:t>Looping through URL</a:t>
          </a:r>
        </a:p>
      </dgm:t>
    </dgm:pt>
    <dgm:pt modelId="{74757D43-8A65-4F32-B699-3A7208BCC678}" type="parTrans" cxnId="{7527929E-620D-444A-9970-8B15809E5446}">
      <dgm:prSet/>
      <dgm:spPr/>
      <dgm:t>
        <a:bodyPr/>
        <a:lstStyle/>
        <a:p>
          <a:endParaRPr lang="en-US"/>
        </a:p>
      </dgm:t>
    </dgm:pt>
    <dgm:pt modelId="{FD4C4436-B269-448E-941A-61C26A12C149}" type="sibTrans" cxnId="{7527929E-620D-444A-9970-8B15809E5446}">
      <dgm:prSet/>
      <dgm:spPr/>
      <dgm:t>
        <a:bodyPr/>
        <a:lstStyle/>
        <a:p>
          <a:endParaRPr lang="en-US"/>
        </a:p>
      </dgm:t>
    </dgm:pt>
    <dgm:pt modelId="{613A46B5-0E09-473C-AEEF-CE4B89D005F8}">
      <dgm:prSet/>
      <dgm:spPr/>
      <dgm:t>
        <a:bodyPr/>
        <a:lstStyle/>
        <a:p>
          <a:pPr>
            <a:defRPr cap="all"/>
          </a:pPr>
          <a:r>
            <a:rPr lang="en-US"/>
            <a:t>Creating Dataframe</a:t>
          </a:r>
        </a:p>
      </dgm:t>
    </dgm:pt>
    <dgm:pt modelId="{D971654F-9815-4196-9D50-6AD73BB28842}" type="parTrans" cxnId="{C3730825-9D29-4074-ADEA-C3CEDF21C59A}">
      <dgm:prSet/>
      <dgm:spPr/>
      <dgm:t>
        <a:bodyPr/>
        <a:lstStyle/>
        <a:p>
          <a:endParaRPr lang="en-US"/>
        </a:p>
      </dgm:t>
    </dgm:pt>
    <dgm:pt modelId="{C344BB73-7A20-4D69-8707-4C11B9A716DF}" type="sibTrans" cxnId="{C3730825-9D29-4074-ADEA-C3CEDF21C59A}">
      <dgm:prSet/>
      <dgm:spPr/>
      <dgm:t>
        <a:bodyPr/>
        <a:lstStyle/>
        <a:p>
          <a:endParaRPr lang="en-US"/>
        </a:p>
      </dgm:t>
    </dgm:pt>
    <dgm:pt modelId="{2E2F681C-7E1E-4058-A882-F12556EDD803}">
      <dgm:prSet/>
      <dgm:spPr/>
      <dgm:t>
        <a:bodyPr/>
        <a:lstStyle/>
        <a:p>
          <a:pPr>
            <a:defRPr cap="all"/>
          </a:pPr>
          <a:r>
            <a:rPr lang="en-US"/>
            <a:t>Exporting to CSV</a:t>
          </a:r>
        </a:p>
      </dgm:t>
    </dgm:pt>
    <dgm:pt modelId="{34DF13B9-1E7F-4600-83F5-B879F847E1CB}" type="parTrans" cxnId="{E84E86E4-502E-4E4C-BE71-7DF5D815FADC}">
      <dgm:prSet/>
      <dgm:spPr/>
      <dgm:t>
        <a:bodyPr/>
        <a:lstStyle/>
        <a:p>
          <a:endParaRPr lang="en-US"/>
        </a:p>
      </dgm:t>
    </dgm:pt>
    <dgm:pt modelId="{5B124B0B-3722-42F4-B821-31522E0EE100}" type="sibTrans" cxnId="{E84E86E4-502E-4E4C-BE71-7DF5D815FADC}">
      <dgm:prSet/>
      <dgm:spPr/>
      <dgm:t>
        <a:bodyPr/>
        <a:lstStyle/>
        <a:p>
          <a:endParaRPr lang="en-US"/>
        </a:p>
      </dgm:t>
    </dgm:pt>
    <dgm:pt modelId="{F68E0150-973B-4D9C-89D3-D00706D5C380}" type="pres">
      <dgm:prSet presAssocID="{DEB5467F-02A1-421B-8C5E-80D4B289AEFF}" presName="root" presStyleCnt="0">
        <dgm:presLayoutVars>
          <dgm:dir/>
          <dgm:resizeHandles val="exact"/>
        </dgm:presLayoutVars>
      </dgm:prSet>
      <dgm:spPr/>
    </dgm:pt>
    <dgm:pt modelId="{AE425981-69A3-48EB-90A4-BD2B64A6036C}" type="pres">
      <dgm:prSet presAssocID="{E78F8ECA-7FCA-4A26-8952-97A859B85A19}" presName="compNode" presStyleCnt="0"/>
      <dgm:spPr/>
    </dgm:pt>
    <dgm:pt modelId="{EE107FCB-F898-4DDF-A010-2D3083C7A623}" type="pres">
      <dgm:prSet presAssocID="{E78F8ECA-7FCA-4A26-8952-97A859B85A19}" presName="iconBgRect" presStyleLbl="bgShp" presStyleIdx="0" presStyleCnt="5"/>
      <dgm:spPr/>
    </dgm:pt>
    <dgm:pt modelId="{BC7A282D-9183-4CF8-8A6A-933DD9707A0B}" type="pres">
      <dgm:prSet presAssocID="{E78F8ECA-7FCA-4A26-8952-97A859B85A1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7A6B59D-521E-47D4-A2B7-DEA7A8638367}" type="pres">
      <dgm:prSet presAssocID="{E78F8ECA-7FCA-4A26-8952-97A859B85A19}" presName="spaceRect" presStyleCnt="0"/>
      <dgm:spPr/>
    </dgm:pt>
    <dgm:pt modelId="{51FF8268-9784-4912-839B-308ED59F525B}" type="pres">
      <dgm:prSet presAssocID="{E78F8ECA-7FCA-4A26-8952-97A859B85A19}" presName="textRect" presStyleLbl="revTx" presStyleIdx="0" presStyleCnt="5">
        <dgm:presLayoutVars>
          <dgm:chMax val="1"/>
          <dgm:chPref val="1"/>
        </dgm:presLayoutVars>
      </dgm:prSet>
      <dgm:spPr/>
    </dgm:pt>
    <dgm:pt modelId="{BE14BDD8-792B-4474-8103-9B22C7AEDA7A}" type="pres">
      <dgm:prSet presAssocID="{2A09AF70-903D-4703-80FB-9FBB669032CB}" presName="sibTrans" presStyleCnt="0"/>
      <dgm:spPr/>
    </dgm:pt>
    <dgm:pt modelId="{3378EDC9-5BC2-4590-AC02-DC4B8F7568F8}" type="pres">
      <dgm:prSet presAssocID="{EC2CB8CA-2DAD-424B-96A9-C816D198F43A}" presName="compNode" presStyleCnt="0"/>
      <dgm:spPr/>
    </dgm:pt>
    <dgm:pt modelId="{8ADB6ADF-0FED-4D84-B7E3-6A2A3184C5C4}" type="pres">
      <dgm:prSet presAssocID="{EC2CB8CA-2DAD-424B-96A9-C816D198F43A}" presName="iconBgRect" presStyleLbl="bgShp" presStyleIdx="1" presStyleCnt="5"/>
      <dgm:spPr/>
    </dgm:pt>
    <dgm:pt modelId="{FD137BC0-A24A-4311-9B30-A5506936C053}" type="pres">
      <dgm:prSet presAssocID="{EC2CB8CA-2DAD-424B-96A9-C816D198F4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CC7DA63-220E-46B8-88AD-BE30C09B0D81}" type="pres">
      <dgm:prSet presAssocID="{EC2CB8CA-2DAD-424B-96A9-C816D198F43A}" presName="spaceRect" presStyleCnt="0"/>
      <dgm:spPr/>
    </dgm:pt>
    <dgm:pt modelId="{68921E49-3E00-45BD-9C7F-291B3F08CB7B}" type="pres">
      <dgm:prSet presAssocID="{EC2CB8CA-2DAD-424B-96A9-C816D198F43A}" presName="textRect" presStyleLbl="revTx" presStyleIdx="1" presStyleCnt="5">
        <dgm:presLayoutVars>
          <dgm:chMax val="1"/>
          <dgm:chPref val="1"/>
        </dgm:presLayoutVars>
      </dgm:prSet>
      <dgm:spPr/>
    </dgm:pt>
    <dgm:pt modelId="{B2705C45-8CEF-4F19-B038-537AFB537BF2}" type="pres">
      <dgm:prSet presAssocID="{57C6C2A5-24D2-4928-B357-BFA0C42B6D6C}" presName="sibTrans" presStyleCnt="0"/>
      <dgm:spPr/>
    </dgm:pt>
    <dgm:pt modelId="{5CDE6692-5AA7-43C9-870B-30E913EA3C0D}" type="pres">
      <dgm:prSet presAssocID="{C6443BB0-B07A-4F62-A4D4-C26C161BBAE1}" presName="compNode" presStyleCnt="0"/>
      <dgm:spPr/>
    </dgm:pt>
    <dgm:pt modelId="{7EF21616-039C-4A8C-923A-16305ED34D65}" type="pres">
      <dgm:prSet presAssocID="{C6443BB0-B07A-4F62-A4D4-C26C161BBAE1}" presName="iconBgRect" presStyleLbl="bgShp" presStyleIdx="2" presStyleCnt="5"/>
      <dgm:spPr/>
    </dgm:pt>
    <dgm:pt modelId="{E5C92D9F-3D04-4038-80CA-9C1B666B6B51}" type="pres">
      <dgm:prSet presAssocID="{C6443BB0-B07A-4F62-A4D4-C26C161BBA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47A23C6-7C2D-45DF-B2FD-744345604A9D}" type="pres">
      <dgm:prSet presAssocID="{C6443BB0-B07A-4F62-A4D4-C26C161BBAE1}" presName="spaceRect" presStyleCnt="0"/>
      <dgm:spPr/>
    </dgm:pt>
    <dgm:pt modelId="{1D660784-D040-48D9-8FC7-03444D58C99A}" type="pres">
      <dgm:prSet presAssocID="{C6443BB0-B07A-4F62-A4D4-C26C161BBAE1}" presName="textRect" presStyleLbl="revTx" presStyleIdx="2" presStyleCnt="5">
        <dgm:presLayoutVars>
          <dgm:chMax val="1"/>
          <dgm:chPref val="1"/>
        </dgm:presLayoutVars>
      </dgm:prSet>
      <dgm:spPr/>
    </dgm:pt>
    <dgm:pt modelId="{74FF7CE1-0D7A-4B01-863A-E969D7160AF3}" type="pres">
      <dgm:prSet presAssocID="{FD4C4436-B269-448E-941A-61C26A12C149}" presName="sibTrans" presStyleCnt="0"/>
      <dgm:spPr/>
    </dgm:pt>
    <dgm:pt modelId="{98DB377B-7C46-4355-A82A-D86E06DF6462}" type="pres">
      <dgm:prSet presAssocID="{613A46B5-0E09-473C-AEEF-CE4B89D005F8}" presName="compNode" presStyleCnt="0"/>
      <dgm:spPr/>
    </dgm:pt>
    <dgm:pt modelId="{ACBA1BD7-27BB-411C-8040-5CB0364A7A06}" type="pres">
      <dgm:prSet presAssocID="{613A46B5-0E09-473C-AEEF-CE4B89D005F8}" presName="iconBgRect" presStyleLbl="bgShp" presStyleIdx="3" presStyleCnt="5"/>
      <dgm:spPr/>
    </dgm:pt>
    <dgm:pt modelId="{99180C88-1E1A-4334-B5C1-87EDEB4C6194}" type="pres">
      <dgm:prSet presAssocID="{613A46B5-0E09-473C-AEEF-CE4B89D005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CEE35C80-679C-4843-B7B7-4D16E62D22CF}" type="pres">
      <dgm:prSet presAssocID="{613A46B5-0E09-473C-AEEF-CE4B89D005F8}" presName="spaceRect" presStyleCnt="0"/>
      <dgm:spPr/>
    </dgm:pt>
    <dgm:pt modelId="{3B0A223E-6D25-4F78-9431-4A076E65F449}" type="pres">
      <dgm:prSet presAssocID="{613A46B5-0E09-473C-AEEF-CE4B89D005F8}" presName="textRect" presStyleLbl="revTx" presStyleIdx="3" presStyleCnt="5">
        <dgm:presLayoutVars>
          <dgm:chMax val="1"/>
          <dgm:chPref val="1"/>
        </dgm:presLayoutVars>
      </dgm:prSet>
      <dgm:spPr/>
    </dgm:pt>
    <dgm:pt modelId="{944A3597-2E23-4C4E-826A-7B68F44019C4}" type="pres">
      <dgm:prSet presAssocID="{C344BB73-7A20-4D69-8707-4C11B9A716DF}" presName="sibTrans" presStyleCnt="0"/>
      <dgm:spPr/>
    </dgm:pt>
    <dgm:pt modelId="{BABC14E7-E2ED-4132-9A17-D5A992FC9F5A}" type="pres">
      <dgm:prSet presAssocID="{2E2F681C-7E1E-4058-A882-F12556EDD803}" presName="compNode" presStyleCnt="0"/>
      <dgm:spPr/>
    </dgm:pt>
    <dgm:pt modelId="{B00FFE9F-B309-430E-BDC1-3192AA99CDB5}" type="pres">
      <dgm:prSet presAssocID="{2E2F681C-7E1E-4058-A882-F12556EDD803}" presName="iconBgRect" presStyleLbl="bgShp" presStyleIdx="4" presStyleCnt="5"/>
      <dgm:spPr/>
    </dgm:pt>
    <dgm:pt modelId="{A47BEAEB-250F-41D3-B4BE-744B66EDEB35}" type="pres">
      <dgm:prSet presAssocID="{2E2F681C-7E1E-4058-A882-F12556EDD8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FB8845-A394-48F4-AF98-213A90EE493E}" type="pres">
      <dgm:prSet presAssocID="{2E2F681C-7E1E-4058-A882-F12556EDD803}" presName="spaceRect" presStyleCnt="0"/>
      <dgm:spPr/>
    </dgm:pt>
    <dgm:pt modelId="{D5F9449D-4D73-4107-885D-68638F8DC1AB}" type="pres">
      <dgm:prSet presAssocID="{2E2F681C-7E1E-4058-A882-F12556EDD8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3730825-9D29-4074-ADEA-C3CEDF21C59A}" srcId="{DEB5467F-02A1-421B-8C5E-80D4B289AEFF}" destId="{613A46B5-0E09-473C-AEEF-CE4B89D005F8}" srcOrd="3" destOrd="0" parTransId="{D971654F-9815-4196-9D50-6AD73BB28842}" sibTransId="{C344BB73-7A20-4D69-8707-4C11B9A716DF}"/>
    <dgm:cxn modelId="{FB515871-F233-43BF-B3C1-E33324A4B9E7}" type="presOf" srcId="{613A46B5-0E09-473C-AEEF-CE4B89D005F8}" destId="{3B0A223E-6D25-4F78-9431-4A076E65F449}" srcOrd="0" destOrd="0" presId="urn:microsoft.com/office/officeart/2018/5/layout/IconCircleLabelList"/>
    <dgm:cxn modelId="{BAB7DC85-6162-4355-A92A-3E24865E204C}" type="presOf" srcId="{DEB5467F-02A1-421B-8C5E-80D4B289AEFF}" destId="{F68E0150-973B-4D9C-89D3-D00706D5C380}" srcOrd="0" destOrd="0" presId="urn:microsoft.com/office/officeart/2018/5/layout/IconCircleLabelList"/>
    <dgm:cxn modelId="{7527929E-620D-444A-9970-8B15809E5446}" srcId="{DEB5467F-02A1-421B-8C5E-80D4B289AEFF}" destId="{C6443BB0-B07A-4F62-A4D4-C26C161BBAE1}" srcOrd="2" destOrd="0" parTransId="{74757D43-8A65-4F32-B699-3A7208BCC678}" sibTransId="{FD4C4436-B269-448E-941A-61C26A12C149}"/>
    <dgm:cxn modelId="{2CBD3FD5-DD2E-49EC-BCDE-BD4C2680EC52}" type="presOf" srcId="{EC2CB8CA-2DAD-424B-96A9-C816D198F43A}" destId="{68921E49-3E00-45BD-9C7F-291B3F08CB7B}" srcOrd="0" destOrd="0" presId="urn:microsoft.com/office/officeart/2018/5/layout/IconCircleLabelList"/>
    <dgm:cxn modelId="{1B679AD9-7917-469E-B9DF-74C66DFE6100}" type="presOf" srcId="{C6443BB0-B07A-4F62-A4D4-C26C161BBAE1}" destId="{1D660784-D040-48D9-8FC7-03444D58C99A}" srcOrd="0" destOrd="0" presId="urn:microsoft.com/office/officeart/2018/5/layout/IconCircleLabelList"/>
    <dgm:cxn modelId="{A623E1D9-BA69-43C3-BB2D-C1CE66445014}" srcId="{DEB5467F-02A1-421B-8C5E-80D4B289AEFF}" destId="{EC2CB8CA-2DAD-424B-96A9-C816D198F43A}" srcOrd="1" destOrd="0" parTransId="{2B799B47-C221-4BE2-8DBF-AA07E048FF5C}" sibTransId="{57C6C2A5-24D2-4928-B357-BFA0C42B6D6C}"/>
    <dgm:cxn modelId="{30C1ACDB-DA59-4DD1-9344-2F8CF29CB704}" type="presOf" srcId="{2E2F681C-7E1E-4058-A882-F12556EDD803}" destId="{D5F9449D-4D73-4107-885D-68638F8DC1AB}" srcOrd="0" destOrd="0" presId="urn:microsoft.com/office/officeart/2018/5/layout/IconCircleLabelList"/>
    <dgm:cxn modelId="{033EFDDD-14F9-4E0A-8CAD-FDDDEF961F53}" srcId="{DEB5467F-02A1-421B-8C5E-80D4B289AEFF}" destId="{E78F8ECA-7FCA-4A26-8952-97A859B85A19}" srcOrd="0" destOrd="0" parTransId="{221D3812-AFBE-47E8-8EDC-D5A95D63D9F8}" sibTransId="{2A09AF70-903D-4703-80FB-9FBB669032CB}"/>
    <dgm:cxn modelId="{E84E86E4-502E-4E4C-BE71-7DF5D815FADC}" srcId="{DEB5467F-02A1-421B-8C5E-80D4B289AEFF}" destId="{2E2F681C-7E1E-4058-A882-F12556EDD803}" srcOrd="4" destOrd="0" parTransId="{34DF13B9-1E7F-4600-83F5-B879F847E1CB}" sibTransId="{5B124B0B-3722-42F4-B821-31522E0EE100}"/>
    <dgm:cxn modelId="{5D90B0F2-B624-4C9D-8BA7-0B232B052980}" type="presOf" srcId="{E78F8ECA-7FCA-4A26-8952-97A859B85A19}" destId="{51FF8268-9784-4912-839B-308ED59F525B}" srcOrd="0" destOrd="0" presId="urn:microsoft.com/office/officeart/2018/5/layout/IconCircleLabelList"/>
    <dgm:cxn modelId="{9BC902FD-DDB4-450D-B36C-5CC8DE46A9A3}" type="presParOf" srcId="{F68E0150-973B-4D9C-89D3-D00706D5C380}" destId="{AE425981-69A3-48EB-90A4-BD2B64A6036C}" srcOrd="0" destOrd="0" presId="urn:microsoft.com/office/officeart/2018/5/layout/IconCircleLabelList"/>
    <dgm:cxn modelId="{1727BF0F-5B3E-40D8-81BC-9B3DEEB41786}" type="presParOf" srcId="{AE425981-69A3-48EB-90A4-BD2B64A6036C}" destId="{EE107FCB-F898-4DDF-A010-2D3083C7A623}" srcOrd="0" destOrd="0" presId="urn:microsoft.com/office/officeart/2018/5/layout/IconCircleLabelList"/>
    <dgm:cxn modelId="{ADD7E7E6-D76A-4B65-B74A-A1CCECEB6D11}" type="presParOf" srcId="{AE425981-69A3-48EB-90A4-BD2B64A6036C}" destId="{BC7A282D-9183-4CF8-8A6A-933DD9707A0B}" srcOrd="1" destOrd="0" presId="urn:microsoft.com/office/officeart/2018/5/layout/IconCircleLabelList"/>
    <dgm:cxn modelId="{FE562DF9-DAA6-4041-85B4-C7CF25916E08}" type="presParOf" srcId="{AE425981-69A3-48EB-90A4-BD2B64A6036C}" destId="{27A6B59D-521E-47D4-A2B7-DEA7A8638367}" srcOrd="2" destOrd="0" presId="urn:microsoft.com/office/officeart/2018/5/layout/IconCircleLabelList"/>
    <dgm:cxn modelId="{DE084FF7-0B9D-4960-9AA3-F5CD58256776}" type="presParOf" srcId="{AE425981-69A3-48EB-90A4-BD2B64A6036C}" destId="{51FF8268-9784-4912-839B-308ED59F525B}" srcOrd="3" destOrd="0" presId="urn:microsoft.com/office/officeart/2018/5/layout/IconCircleLabelList"/>
    <dgm:cxn modelId="{290A5770-8F0A-40DB-8B1F-C1069C303E20}" type="presParOf" srcId="{F68E0150-973B-4D9C-89D3-D00706D5C380}" destId="{BE14BDD8-792B-4474-8103-9B22C7AEDA7A}" srcOrd="1" destOrd="0" presId="urn:microsoft.com/office/officeart/2018/5/layout/IconCircleLabelList"/>
    <dgm:cxn modelId="{B40AEE7A-90E9-48B6-B07D-3ADFBD0DC12D}" type="presParOf" srcId="{F68E0150-973B-4D9C-89D3-D00706D5C380}" destId="{3378EDC9-5BC2-4590-AC02-DC4B8F7568F8}" srcOrd="2" destOrd="0" presId="urn:microsoft.com/office/officeart/2018/5/layout/IconCircleLabelList"/>
    <dgm:cxn modelId="{658A8F50-A8C0-4318-9BFB-AAAFE81BC5AF}" type="presParOf" srcId="{3378EDC9-5BC2-4590-AC02-DC4B8F7568F8}" destId="{8ADB6ADF-0FED-4D84-B7E3-6A2A3184C5C4}" srcOrd="0" destOrd="0" presId="urn:microsoft.com/office/officeart/2018/5/layout/IconCircleLabelList"/>
    <dgm:cxn modelId="{C341EC4E-12B9-4228-8349-3C4DD4AF0743}" type="presParOf" srcId="{3378EDC9-5BC2-4590-AC02-DC4B8F7568F8}" destId="{FD137BC0-A24A-4311-9B30-A5506936C053}" srcOrd="1" destOrd="0" presId="urn:microsoft.com/office/officeart/2018/5/layout/IconCircleLabelList"/>
    <dgm:cxn modelId="{A2019A6F-982D-444E-A09B-D3825D90C7CD}" type="presParOf" srcId="{3378EDC9-5BC2-4590-AC02-DC4B8F7568F8}" destId="{5CC7DA63-220E-46B8-88AD-BE30C09B0D81}" srcOrd="2" destOrd="0" presId="urn:microsoft.com/office/officeart/2018/5/layout/IconCircleLabelList"/>
    <dgm:cxn modelId="{F818CDCD-0275-48BA-A55C-CFF88E12212A}" type="presParOf" srcId="{3378EDC9-5BC2-4590-AC02-DC4B8F7568F8}" destId="{68921E49-3E00-45BD-9C7F-291B3F08CB7B}" srcOrd="3" destOrd="0" presId="urn:microsoft.com/office/officeart/2018/5/layout/IconCircleLabelList"/>
    <dgm:cxn modelId="{923F4BB7-B06E-42F5-A3F0-CE94C1FAC574}" type="presParOf" srcId="{F68E0150-973B-4D9C-89D3-D00706D5C380}" destId="{B2705C45-8CEF-4F19-B038-537AFB537BF2}" srcOrd="3" destOrd="0" presId="urn:microsoft.com/office/officeart/2018/5/layout/IconCircleLabelList"/>
    <dgm:cxn modelId="{5E671B1D-DE3E-4464-A3E7-8C38765B79D3}" type="presParOf" srcId="{F68E0150-973B-4D9C-89D3-D00706D5C380}" destId="{5CDE6692-5AA7-43C9-870B-30E913EA3C0D}" srcOrd="4" destOrd="0" presId="urn:microsoft.com/office/officeart/2018/5/layout/IconCircleLabelList"/>
    <dgm:cxn modelId="{64621483-F775-47A5-8D53-BFE4E62D20FA}" type="presParOf" srcId="{5CDE6692-5AA7-43C9-870B-30E913EA3C0D}" destId="{7EF21616-039C-4A8C-923A-16305ED34D65}" srcOrd="0" destOrd="0" presId="urn:microsoft.com/office/officeart/2018/5/layout/IconCircleLabelList"/>
    <dgm:cxn modelId="{3E7DDECA-80FC-41BF-87A8-BCE50668A7A3}" type="presParOf" srcId="{5CDE6692-5AA7-43C9-870B-30E913EA3C0D}" destId="{E5C92D9F-3D04-4038-80CA-9C1B666B6B51}" srcOrd="1" destOrd="0" presId="urn:microsoft.com/office/officeart/2018/5/layout/IconCircleLabelList"/>
    <dgm:cxn modelId="{E57C3557-4D30-49E7-AEDF-3E0520309309}" type="presParOf" srcId="{5CDE6692-5AA7-43C9-870B-30E913EA3C0D}" destId="{D47A23C6-7C2D-45DF-B2FD-744345604A9D}" srcOrd="2" destOrd="0" presId="urn:microsoft.com/office/officeart/2018/5/layout/IconCircleLabelList"/>
    <dgm:cxn modelId="{1C6A8197-8ACC-4661-8EC7-F980108B357C}" type="presParOf" srcId="{5CDE6692-5AA7-43C9-870B-30E913EA3C0D}" destId="{1D660784-D040-48D9-8FC7-03444D58C99A}" srcOrd="3" destOrd="0" presId="urn:microsoft.com/office/officeart/2018/5/layout/IconCircleLabelList"/>
    <dgm:cxn modelId="{1A0D9AD1-8009-4774-B1A5-89B902A54E57}" type="presParOf" srcId="{F68E0150-973B-4D9C-89D3-D00706D5C380}" destId="{74FF7CE1-0D7A-4B01-863A-E969D7160AF3}" srcOrd="5" destOrd="0" presId="urn:microsoft.com/office/officeart/2018/5/layout/IconCircleLabelList"/>
    <dgm:cxn modelId="{84F11808-5E00-42B0-B250-12FC787B2600}" type="presParOf" srcId="{F68E0150-973B-4D9C-89D3-D00706D5C380}" destId="{98DB377B-7C46-4355-A82A-D86E06DF6462}" srcOrd="6" destOrd="0" presId="urn:microsoft.com/office/officeart/2018/5/layout/IconCircleLabelList"/>
    <dgm:cxn modelId="{F727F20D-E0B7-4275-B221-CAB27AF3FCB5}" type="presParOf" srcId="{98DB377B-7C46-4355-A82A-D86E06DF6462}" destId="{ACBA1BD7-27BB-411C-8040-5CB0364A7A06}" srcOrd="0" destOrd="0" presId="urn:microsoft.com/office/officeart/2018/5/layout/IconCircleLabelList"/>
    <dgm:cxn modelId="{03F9DCF9-1F35-4199-90FB-AD211EF16494}" type="presParOf" srcId="{98DB377B-7C46-4355-A82A-D86E06DF6462}" destId="{99180C88-1E1A-4334-B5C1-87EDEB4C6194}" srcOrd="1" destOrd="0" presId="urn:microsoft.com/office/officeart/2018/5/layout/IconCircleLabelList"/>
    <dgm:cxn modelId="{DF02B44F-CC6D-47F6-B276-74FE7CE723F0}" type="presParOf" srcId="{98DB377B-7C46-4355-A82A-D86E06DF6462}" destId="{CEE35C80-679C-4843-B7B7-4D16E62D22CF}" srcOrd="2" destOrd="0" presId="urn:microsoft.com/office/officeart/2018/5/layout/IconCircleLabelList"/>
    <dgm:cxn modelId="{414DC76C-DF83-4FD9-9AE4-B1CA6BEE6815}" type="presParOf" srcId="{98DB377B-7C46-4355-A82A-D86E06DF6462}" destId="{3B0A223E-6D25-4F78-9431-4A076E65F449}" srcOrd="3" destOrd="0" presId="urn:microsoft.com/office/officeart/2018/5/layout/IconCircleLabelList"/>
    <dgm:cxn modelId="{58CAC398-4D1E-4873-8555-DCDACE5B62A7}" type="presParOf" srcId="{F68E0150-973B-4D9C-89D3-D00706D5C380}" destId="{944A3597-2E23-4C4E-826A-7B68F44019C4}" srcOrd="7" destOrd="0" presId="urn:microsoft.com/office/officeart/2018/5/layout/IconCircleLabelList"/>
    <dgm:cxn modelId="{C52058F9-970F-4BF7-A4FB-5A9114DCFC20}" type="presParOf" srcId="{F68E0150-973B-4D9C-89D3-D00706D5C380}" destId="{BABC14E7-E2ED-4132-9A17-D5A992FC9F5A}" srcOrd="8" destOrd="0" presId="urn:microsoft.com/office/officeart/2018/5/layout/IconCircleLabelList"/>
    <dgm:cxn modelId="{66F10049-E596-490B-9317-2528E179BD29}" type="presParOf" srcId="{BABC14E7-E2ED-4132-9A17-D5A992FC9F5A}" destId="{B00FFE9F-B309-430E-BDC1-3192AA99CDB5}" srcOrd="0" destOrd="0" presId="urn:microsoft.com/office/officeart/2018/5/layout/IconCircleLabelList"/>
    <dgm:cxn modelId="{CE77500A-C4CE-4268-9D1F-ABA1CB9887A1}" type="presParOf" srcId="{BABC14E7-E2ED-4132-9A17-D5A992FC9F5A}" destId="{A47BEAEB-250F-41D3-B4BE-744B66EDEB35}" srcOrd="1" destOrd="0" presId="urn:microsoft.com/office/officeart/2018/5/layout/IconCircleLabelList"/>
    <dgm:cxn modelId="{107ABED7-85B2-4009-8257-9571913B3724}" type="presParOf" srcId="{BABC14E7-E2ED-4132-9A17-D5A992FC9F5A}" destId="{8AFB8845-A394-48F4-AF98-213A90EE493E}" srcOrd="2" destOrd="0" presId="urn:microsoft.com/office/officeart/2018/5/layout/IconCircleLabelList"/>
    <dgm:cxn modelId="{4AAE3DEB-1CB4-4C7F-8C50-B039399AD2AF}" type="presParOf" srcId="{BABC14E7-E2ED-4132-9A17-D5A992FC9F5A}" destId="{D5F9449D-4D73-4107-885D-68638F8DC1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6B15A2-1087-4046-81FE-1FF34D4618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D7F71B-DEEA-42FF-9AAE-3CBE895076CC}">
      <dgm:prSet/>
      <dgm:spPr/>
      <dgm:t>
        <a:bodyPr/>
        <a:lstStyle/>
        <a:p>
          <a:pPr>
            <a:defRPr cap="all"/>
          </a:pPr>
          <a:r>
            <a:rPr lang="en-US"/>
            <a:t>Dollar Amount</a:t>
          </a:r>
        </a:p>
      </dgm:t>
    </dgm:pt>
    <dgm:pt modelId="{612D0872-7193-4D09-AC1B-3F625F4DFC0D}" type="parTrans" cxnId="{71229CD9-62D9-4F40-963F-1F2C1385F6CB}">
      <dgm:prSet/>
      <dgm:spPr/>
      <dgm:t>
        <a:bodyPr/>
        <a:lstStyle/>
        <a:p>
          <a:endParaRPr lang="en-US"/>
        </a:p>
      </dgm:t>
    </dgm:pt>
    <dgm:pt modelId="{EC31CEA8-140D-427D-8476-4707CA045F56}" type="sibTrans" cxnId="{71229CD9-62D9-4F40-963F-1F2C1385F6CB}">
      <dgm:prSet/>
      <dgm:spPr/>
      <dgm:t>
        <a:bodyPr/>
        <a:lstStyle/>
        <a:p>
          <a:endParaRPr lang="en-US"/>
        </a:p>
      </dgm:t>
    </dgm:pt>
    <dgm:pt modelId="{740CD3A7-EE4F-4A45-8C7D-7999132644A9}">
      <dgm:prSet/>
      <dgm:spPr/>
      <dgm:t>
        <a:bodyPr/>
        <a:lstStyle/>
        <a:p>
          <a:pPr>
            <a:defRPr cap="all"/>
          </a:pPr>
          <a:r>
            <a:rPr lang="en-US"/>
            <a:t>Changing URL</a:t>
          </a:r>
        </a:p>
      </dgm:t>
    </dgm:pt>
    <dgm:pt modelId="{016CCDEB-C96B-48DA-864E-BD6741CFB722}" type="parTrans" cxnId="{298019BB-FBC9-4CD3-86E5-A4607D8CE13C}">
      <dgm:prSet/>
      <dgm:spPr/>
      <dgm:t>
        <a:bodyPr/>
        <a:lstStyle/>
        <a:p>
          <a:endParaRPr lang="en-US"/>
        </a:p>
      </dgm:t>
    </dgm:pt>
    <dgm:pt modelId="{CF7D9631-E409-496B-BFE0-B72550088C0F}" type="sibTrans" cxnId="{298019BB-FBC9-4CD3-86E5-A4607D8CE13C}">
      <dgm:prSet/>
      <dgm:spPr/>
      <dgm:t>
        <a:bodyPr/>
        <a:lstStyle/>
        <a:p>
          <a:endParaRPr lang="en-US"/>
        </a:p>
      </dgm:t>
    </dgm:pt>
    <dgm:pt modelId="{6D517CDB-3AB4-4079-A897-E5D151A74206}">
      <dgm:prSet/>
      <dgm:spPr/>
      <dgm:t>
        <a:bodyPr/>
        <a:lstStyle/>
        <a:p>
          <a:pPr>
            <a:defRPr cap="all"/>
          </a:pPr>
          <a:r>
            <a:rPr lang="en-US"/>
            <a:t>BREAKING LOOP</a:t>
          </a:r>
        </a:p>
      </dgm:t>
    </dgm:pt>
    <dgm:pt modelId="{EE686705-1803-4B61-AB5F-F948EEB08080}" type="parTrans" cxnId="{8746B6C0-B56B-4079-8FC7-2D22198B850E}">
      <dgm:prSet/>
      <dgm:spPr/>
      <dgm:t>
        <a:bodyPr/>
        <a:lstStyle/>
        <a:p>
          <a:endParaRPr lang="en-US"/>
        </a:p>
      </dgm:t>
    </dgm:pt>
    <dgm:pt modelId="{5933991D-D8B5-4BA1-864E-4E511861D1F6}" type="sibTrans" cxnId="{8746B6C0-B56B-4079-8FC7-2D22198B850E}">
      <dgm:prSet/>
      <dgm:spPr/>
      <dgm:t>
        <a:bodyPr/>
        <a:lstStyle/>
        <a:p>
          <a:endParaRPr lang="en-US"/>
        </a:p>
      </dgm:t>
    </dgm:pt>
    <dgm:pt modelId="{8F854AA3-7FE5-4613-8B60-2B6C81422340}" type="pres">
      <dgm:prSet presAssocID="{E76B15A2-1087-4046-81FE-1FF34D461854}" presName="root" presStyleCnt="0">
        <dgm:presLayoutVars>
          <dgm:dir/>
          <dgm:resizeHandles val="exact"/>
        </dgm:presLayoutVars>
      </dgm:prSet>
      <dgm:spPr/>
    </dgm:pt>
    <dgm:pt modelId="{7793CC4A-AFAD-49FC-928D-6DB277D58293}" type="pres">
      <dgm:prSet presAssocID="{B8D7F71B-DEEA-42FF-9AAE-3CBE895076CC}" presName="compNode" presStyleCnt="0"/>
      <dgm:spPr/>
    </dgm:pt>
    <dgm:pt modelId="{E2387EE2-E0C7-4C37-B214-42100DA87D36}" type="pres">
      <dgm:prSet presAssocID="{B8D7F71B-DEEA-42FF-9AAE-3CBE895076CC}" presName="iconBgRect" presStyleLbl="bgShp" presStyleIdx="0" presStyleCnt="3"/>
      <dgm:spPr/>
    </dgm:pt>
    <dgm:pt modelId="{DF0B4AB7-32D9-48CA-9C04-D1198A38F9D7}" type="pres">
      <dgm:prSet presAssocID="{B8D7F71B-DEEA-42FF-9AAE-3CBE895076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917EBC8-FA72-4BB7-88E7-815C8BE72A79}" type="pres">
      <dgm:prSet presAssocID="{B8D7F71B-DEEA-42FF-9AAE-3CBE895076CC}" presName="spaceRect" presStyleCnt="0"/>
      <dgm:spPr/>
    </dgm:pt>
    <dgm:pt modelId="{AE636F92-8B7A-423A-9547-7FB51C9E0862}" type="pres">
      <dgm:prSet presAssocID="{B8D7F71B-DEEA-42FF-9AAE-3CBE895076CC}" presName="textRect" presStyleLbl="revTx" presStyleIdx="0" presStyleCnt="3">
        <dgm:presLayoutVars>
          <dgm:chMax val="1"/>
          <dgm:chPref val="1"/>
        </dgm:presLayoutVars>
      </dgm:prSet>
      <dgm:spPr/>
    </dgm:pt>
    <dgm:pt modelId="{5DBAA3E8-24A0-4D64-9C49-50F90565F52D}" type="pres">
      <dgm:prSet presAssocID="{EC31CEA8-140D-427D-8476-4707CA045F56}" presName="sibTrans" presStyleCnt="0"/>
      <dgm:spPr/>
    </dgm:pt>
    <dgm:pt modelId="{B04F61A7-CF77-4D00-9BD9-AD1AC77DC04D}" type="pres">
      <dgm:prSet presAssocID="{740CD3A7-EE4F-4A45-8C7D-7999132644A9}" presName="compNode" presStyleCnt="0"/>
      <dgm:spPr/>
    </dgm:pt>
    <dgm:pt modelId="{C82CAB46-47E7-4EC2-A437-FD9650B0C264}" type="pres">
      <dgm:prSet presAssocID="{740CD3A7-EE4F-4A45-8C7D-7999132644A9}" presName="iconBgRect" presStyleLbl="bgShp" presStyleIdx="1" presStyleCnt="3"/>
      <dgm:spPr/>
    </dgm:pt>
    <dgm:pt modelId="{AABF1A8B-4E53-4E28-935F-E6B6142AC17E}" type="pres">
      <dgm:prSet presAssocID="{740CD3A7-EE4F-4A45-8C7D-7999132644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9C73F99-6538-47C4-8FCC-01F4BABCD8FE}" type="pres">
      <dgm:prSet presAssocID="{740CD3A7-EE4F-4A45-8C7D-7999132644A9}" presName="spaceRect" presStyleCnt="0"/>
      <dgm:spPr/>
    </dgm:pt>
    <dgm:pt modelId="{2FCC5A8F-63DD-4F88-AD36-6B4C6DDB2118}" type="pres">
      <dgm:prSet presAssocID="{740CD3A7-EE4F-4A45-8C7D-7999132644A9}" presName="textRect" presStyleLbl="revTx" presStyleIdx="1" presStyleCnt="3">
        <dgm:presLayoutVars>
          <dgm:chMax val="1"/>
          <dgm:chPref val="1"/>
        </dgm:presLayoutVars>
      </dgm:prSet>
      <dgm:spPr/>
    </dgm:pt>
    <dgm:pt modelId="{E5F53546-C136-4722-A6DE-7F32F78C728F}" type="pres">
      <dgm:prSet presAssocID="{CF7D9631-E409-496B-BFE0-B72550088C0F}" presName="sibTrans" presStyleCnt="0"/>
      <dgm:spPr/>
    </dgm:pt>
    <dgm:pt modelId="{A303F626-5F53-48D4-9829-D8BCA107E10B}" type="pres">
      <dgm:prSet presAssocID="{6D517CDB-3AB4-4079-A897-E5D151A74206}" presName="compNode" presStyleCnt="0"/>
      <dgm:spPr/>
    </dgm:pt>
    <dgm:pt modelId="{801674AF-7DB6-4E70-B028-684A9EDBE12B}" type="pres">
      <dgm:prSet presAssocID="{6D517CDB-3AB4-4079-A897-E5D151A74206}" presName="iconBgRect" presStyleLbl="bgShp" presStyleIdx="2" presStyleCnt="3"/>
      <dgm:spPr/>
    </dgm:pt>
    <dgm:pt modelId="{3ADF19F2-AC47-4252-B1BB-2C645ABA68E1}" type="pres">
      <dgm:prSet presAssocID="{6D517CDB-3AB4-4079-A897-E5D151A742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CD8B4842-5EFC-4DFF-89D6-86BB08BBA44E}" type="pres">
      <dgm:prSet presAssocID="{6D517CDB-3AB4-4079-A897-E5D151A74206}" presName="spaceRect" presStyleCnt="0"/>
      <dgm:spPr/>
    </dgm:pt>
    <dgm:pt modelId="{7DFF8B93-3E98-43B2-A27B-D2BDB51E1975}" type="pres">
      <dgm:prSet presAssocID="{6D517CDB-3AB4-4079-A897-E5D151A742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CF0404-BAF3-4E6B-9208-1D33A6777BC5}" type="presOf" srcId="{E76B15A2-1087-4046-81FE-1FF34D461854}" destId="{8F854AA3-7FE5-4613-8B60-2B6C81422340}" srcOrd="0" destOrd="0" presId="urn:microsoft.com/office/officeart/2018/5/layout/IconCircleLabelList"/>
    <dgm:cxn modelId="{5690389C-1D0C-4BFD-8983-568488F609AA}" type="presOf" srcId="{740CD3A7-EE4F-4A45-8C7D-7999132644A9}" destId="{2FCC5A8F-63DD-4F88-AD36-6B4C6DDB2118}" srcOrd="0" destOrd="0" presId="urn:microsoft.com/office/officeart/2018/5/layout/IconCircleLabelList"/>
    <dgm:cxn modelId="{D5EAAA9D-485F-4566-B35F-A4E884610298}" type="presOf" srcId="{6D517CDB-3AB4-4079-A897-E5D151A74206}" destId="{7DFF8B93-3E98-43B2-A27B-D2BDB51E1975}" srcOrd="0" destOrd="0" presId="urn:microsoft.com/office/officeart/2018/5/layout/IconCircleLabelList"/>
    <dgm:cxn modelId="{0CEB13A9-361E-4550-99B8-9CA6FC8810F0}" type="presOf" srcId="{B8D7F71B-DEEA-42FF-9AAE-3CBE895076CC}" destId="{AE636F92-8B7A-423A-9547-7FB51C9E0862}" srcOrd="0" destOrd="0" presId="urn:microsoft.com/office/officeart/2018/5/layout/IconCircleLabelList"/>
    <dgm:cxn modelId="{298019BB-FBC9-4CD3-86E5-A4607D8CE13C}" srcId="{E76B15A2-1087-4046-81FE-1FF34D461854}" destId="{740CD3A7-EE4F-4A45-8C7D-7999132644A9}" srcOrd="1" destOrd="0" parTransId="{016CCDEB-C96B-48DA-864E-BD6741CFB722}" sibTransId="{CF7D9631-E409-496B-BFE0-B72550088C0F}"/>
    <dgm:cxn modelId="{8746B6C0-B56B-4079-8FC7-2D22198B850E}" srcId="{E76B15A2-1087-4046-81FE-1FF34D461854}" destId="{6D517CDB-3AB4-4079-A897-E5D151A74206}" srcOrd="2" destOrd="0" parTransId="{EE686705-1803-4B61-AB5F-F948EEB08080}" sibTransId="{5933991D-D8B5-4BA1-864E-4E511861D1F6}"/>
    <dgm:cxn modelId="{71229CD9-62D9-4F40-963F-1F2C1385F6CB}" srcId="{E76B15A2-1087-4046-81FE-1FF34D461854}" destId="{B8D7F71B-DEEA-42FF-9AAE-3CBE895076CC}" srcOrd="0" destOrd="0" parTransId="{612D0872-7193-4D09-AC1B-3F625F4DFC0D}" sibTransId="{EC31CEA8-140D-427D-8476-4707CA045F56}"/>
    <dgm:cxn modelId="{C16E8FB1-135B-49F2-B1A9-1B7CF30337E2}" type="presParOf" srcId="{8F854AA3-7FE5-4613-8B60-2B6C81422340}" destId="{7793CC4A-AFAD-49FC-928D-6DB277D58293}" srcOrd="0" destOrd="0" presId="urn:microsoft.com/office/officeart/2018/5/layout/IconCircleLabelList"/>
    <dgm:cxn modelId="{332D2E6D-58B9-4B00-9CF5-2284179AD3AB}" type="presParOf" srcId="{7793CC4A-AFAD-49FC-928D-6DB277D58293}" destId="{E2387EE2-E0C7-4C37-B214-42100DA87D36}" srcOrd="0" destOrd="0" presId="urn:microsoft.com/office/officeart/2018/5/layout/IconCircleLabelList"/>
    <dgm:cxn modelId="{E8C9CCF8-094A-4225-94EC-F13643FA12BF}" type="presParOf" srcId="{7793CC4A-AFAD-49FC-928D-6DB277D58293}" destId="{DF0B4AB7-32D9-48CA-9C04-D1198A38F9D7}" srcOrd="1" destOrd="0" presId="urn:microsoft.com/office/officeart/2018/5/layout/IconCircleLabelList"/>
    <dgm:cxn modelId="{D754BAA5-850F-4A6B-92A3-8769A32AF2AB}" type="presParOf" srcId="{7793CC4A-AFAD-49FC-928D-6DB277D58293}" destId="{5917EBC8-FA72-4BB7-88E7-815C8BE72A79}" srcOrd="2" destOrd="0" presId="urn:microsoft.com/office/officeart/2018/5/layout/IconCircleLabelList"/>
    <dgm:cxn modelId="{4150872C-6358-4B8C-8C5D-3C1BDBCCB024}" type="presParOf" srcId="{7793CC4A-AFAD-49FC-928D-6DB277D58293}" destId="{AE636F92-8B7A-423A-9547-7FB51C9E0862}" srcOrd="3" destOrd="0" presId="urn:microsoft.com/office/officeart/2018/5/layout/IconCircleLabelList"/>
    <dgm:cxn modelId="{44C86752-D64C-41C8-AE94-635A6CE2AF1E}" type="presParOf" srcId="{8F854AA3-7FE5-4613-8B60-2B6C81422340}" destId="{5DBAA3E8-24A0-4D64-9C49-50F90565F52D}" srcOrd="1" destOrd="0" presId="urn:microsoft.com/office/officeart/2018/5/layout/IconCircleLabelList"/>
    <dgm:cxn modelId="{630FB001-17C7-42EB-B766-9147A4399431}" type="presParOf" srcId="{8F854AA3-7FE5-4613-8B60-2B6C81422340}" destId="{B04F61A7-CF77-4D00-9BD9-AD1AC77DC04D}" srcOrd="2" destOrd="0" presId="urn:microsoft.com/office/officeart/2018/5/layout/IconCircleLabelList"/>
    <dgm:cxn modelId="{A592EEE8-5844-47CB-A1DB-C8CF9196A915}" type="presParOf" srcId="{B04F61A7-CF77-4D00-9BD9-AD1AC77DC04D}" destId="{C82CAB46-47E7-4EC2-A437-FD9650B0C264}" srcOrd="0" destOrd="0" presId="urn:microsoft.com/office/officeart/2018/5/layout/IconCircleLabelList"/>
    <dgm:cxn modelId="{82C5162B-0D5C-467D-89FF-496CBE6A3A2C}" type="presParOf" srcId="{B04F61A7-CF77-4D00-9BD9-AD1AC77DC04D}" destId="{AABF1A8B-4E53-4E28-935F-E6B6142AC17E}" srcOrd="1" destOrd="0" presId="urn:microsoft.com/office/officeart/2018/5/layout/IconCircleLabelList"/>
    <dgm:cxn modelId="{F50ABE77-F954-472B-97A8-F4B33E43D68A}" type="presParOf" srcId="{B04F61A7-CF77-4D00-9BD9-AD1AC77DC04D}" destId="{F9C73F99-6538-47C4-8FCC-01F4BABCD8FE}" srcOrd="2" destOrd="0" presId="urn:microsoft.com/office/officeart/2018/5/layout/IconCircleLabelList"/>
    <dgm:cxn modelId="{12BB43B0-1382-417D-9569-7ECB60A9CF7C}" type="presParOf" srcId="{B04F61A7-CF77-4D00-9BD9-AD1AC77DC04D}" destId="{2FCC5A8F-63DD-4F88-AD36-6B4C6DDB2118}" srcOrd="3" destOrd="0" presId="urn:microsoft.com/office/officeart/2018/5/layout/IconCircleLabelList"/>
    <dgm:cxn modelId="{D8639955-FD95-42AD-8C6B-5B5C9F76456E}" type="presParOf" srcId="{8F854AA3-7FE5-4613-8B60-2B6C81422340}" destId="{E5F53546-C136-4722-A6DE-7F32F78C728F}" srcOrd="3" destOrd="0" presId="urn:microsoft.com/office/officeart/2018/5/layout/IconCircleLabelList"/>
    <dgm:cxn modelId="{5137D92C-880B-4710-A4B3-E2A7607135C3}" type="presParOf" srcId="{8F854AA3-7FE5-4613-8B60-2B6C81422340}" destId="{A303F626-5F53-48D4-9829-D8BCA107E10B}" srcOrd="4" destOrd="0" presId="urn:microsoft.com/office/officeart/2018/5/layout/IconCircleLabelList"/>
    <dgm:cxn modelId="{F311945B-508B-4F58-81D5-897713902959}" type="presParOf" srcId="{A303F626-5F53-48D4-9829-D8BCA107E10B}" destId="{801674AF-7DB6-4E70-B028-684A9EDBE12B}" srcOrd="0" destOrd="0" presId="urn:microsoft.com/office/officeart/2018/5/layout/IconCircleLabelList"/>
    <dgm:cxn modelId="{76F8A825-C2C3-418D-B27B-3BDCFD288E32}" type="presParOf" srcId="{A303F626-5F53-48D4-9829-D8BCA107E10B}" destId="{3ADF19F2-AC47-4252-B1BB-2C645ABA68E1}" srcOrd="1" destOrd="0" presId="urn:microsoft.com/office/officeart/2018/5/layout/IconCircleLabelList"/>
    <dgm:cxn modelId="{E7747150-4F75-4EE4-9DB5-B4B9219295FE}" type="presParOf" srcId="{A303F626-5F53-48D4-9829-D8BCA107E10B}" destId="{CD8B4842-5EFC-4DFF-89D6-86BB08BBA44E}" srcOrd="2" destOrd="0" presId="urn:microsoft.com/office/officeart/2018/5/layout/IconCircleLabelList"/>
    <dgm:cxn modelId="{C30FC4EC-2926-43CA-89DE-A3F19C861FB6}" type="presParOf" srcId="{A303F626-5F53-48D4-9829-D8BCA107E10B}" destId="{7DFF8B93-3E98-43B2-A27B-D2BDB51E19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26451F-186E-4716-8750-C7687E5E23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FAF9C3-CCD3-4E57-82FD-A4A3ACF335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Merging CSV files</a:t>
          </a:r>
        </a:p>
      </dgm:t>
    </dgm:pt>
    <dgm:pt modelId="{62E8DABD-ACA4-430E-A906-A34477EB5F45}" type="parTrans" cxnId="{9702D1C9-E4C1-4C6C-ACCC-3E5240A45898}">
      <dgm:prSet/>
      <dgm:spPr/>
      <dgm:t>
        <a:bodyPr/>
        <a:lstStyle/>
        <a:p>
          <a:endParaRPr lang="en-US"/>
        </a:p>
      </dgm:t>
    </dgm:pt>
    <dgm:pt modelId="{05315247-4FA3-4832-A842-209194181CE3}" type="sibTrans" cxnId="{9702D1C9-E4C1-4C6C-ACCC-3E5240A45898}">
      <dgm:prSet/>
      <dgm:spPr/>
      <dgm:t>
        <a:bodyPr/>
        <a:lstStyle/>
        <a:p>
          <a:endParaRPr lang="en-US"/>
        </a:p>
      </dgm:t>
    </dgm:pt>
    <dgm:pt modelId="{653324CD-D256-4F19-9152-65A73062D0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Creating new Dataframe</a:t>
          </a:r>
        </a:p>
      </dgm:t>
    </dgm:pt>
    <dgm:pt modelId="{5BD6B699-D4A4-4FCA-9A66-1C8FBE1F48B9}" type="parTrans" cxnId="{DBA3FB4C-01E7-45C4-AE6D-413AFCBE9AAB}">
      <dgm:prSet/>
      <dgm:spPr/>
      <dgm:t>
        <a:bodyPr/>
        <a:lstStyle/>
        <a:p>
          <a:endParaRPr lang="en-US"/>
        </a:p>
      </dgm:t>
    </dgm:pt>
    <dgm:pt modelId="{B1587DAE-9BAE-4EA0-A567-9536C5A4CD43}" type="sibTrans" cxnId="{DBA3FB4C-01E7-45C4-AE6D-413AFCBE9AAB}">
      <dgm:prSet/>
      <dgm:spPr/>
      <dgm:t>
        <a:bodyPr/>
        <a:lstStyle/>
        <a:p>
          <a:endParaRPr lang="en-US"/>
        </a:p>
      </dgm:t>
    </dgm:pt>
    <dgm:pt modelId="{AC0E9321-C123-4B36-B412-3F231858E5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Selecting first genre</a:t>
          </a:r>
        </a:p>
      </dgm:t>
    </dgm:pt>
    <dgm:pt modelId="{3B591FE3-0FAA-4740-BCD9-06E6BDDD66D2}" type="parTrans" cxnId="{10878C69-6BD9-4FC9-B1CB-3DF52AE438C1}">
      <dgm:prSet/>
      <dgm:spPr/>
      <dgm:t>
        <a:bodyPr/>
        <a:lstStyle/>
        <a:p>
          <a:endParaRPr lang="en-US"/>
        </a:p>
      </dgm:t>
    </dgm:pt>
    <dgm:pt modelId="{B524D54D-6390-4E1D-AE25-A84BB65532AF}" type="sibTrans" cxnId="{10878C69-6BD9-4FC9-B1CB-3DF52AE438C1}">
      <dgm:prSet/>
      <dgm:spPr/>
      <dgm:t>
        <a:bodyPr/>
        <a:lstStyle/>
        <a:p>
          <a:endParaRPr lang="en-US"/>
        </a:p>
      </dgm:t>
    </dgm:pt>
    <dgm:pt modelId="{7FCAD3F9-E93E-4D21-A1F2-2134D8158E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Creating final </a:t>
          </a:r>
          <a:r>
            <a:rPr lang="en-US" dirty="0" err="1"/>
            <a:t>Dataframe</a:t>
          </a:r>
          <a:r>
            <a:rPr lang="en-US" dirty="0"/>
            <a:t> with test variables</a:t>
          </a:r>
        </a:p>
      </dgm:t>
    </dgm:pt>
    <dgm:pt modelId="{1DF5FD05-378A-4FCA-B4B2-58B9694F85B4}" type="parTrans" cxnId="{88D33D80-7B1D-41E1-B2E9-8E3FA025D85A}">
      <dgm:prSet/>
      <dgm:spPr/>
      <dgm:t>
        <a:bodyPr/>
        <a:lstStyle/>
        <a:p>
          <a:endParaRPr lang="en-US"/>
        </a:p>
      </dgm:t>
    </dgm:pt>
    <dgm:pt modelId="{27501FD2-47B7-4B58-9A4E-535337E86FCF}" type="sibTrans" cxnId="{88D33D80-7B1D-41E1-B2E9-8E3FA025D85A}">
      <dgm:prSet/>
      <dgm:spPr/>
      <dgm:t>
        <a:bodyPr/>
        <a:lstStyle/>
        <a:p>
          <a:endParaRPr lang="en-US"/>
        </a:p>
      </dgm:t>
    </dgm:pt>
    <dgm:pt modelId="{78BC80F0-DC15-4080-AC6A-FC30335E4C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Formatting within Dataframe</a:t>
          </a:r>
        </a:p>
      </dgm:t>
    </dgm:pt>
    <dgm:pt modelId="{732A03C7-F4B9-4857-A108-2FCDBC0E5C28}" type="parTrans" cxnId="{8DB6A413-794C-4661-A615-A1C0E31BEC2D}">
      <dgm:prSet/>
      <dgm:spPr/>
      <dgm:t>
        <a:bodyPr/>
        <a:lstStyle/>
        <a:p>
          <a:endParaRPr lang="en-US"/>
        </a:p>
      </dgm:t>
    </dgm:pt>
    <dgm:pt modelId="{02BDDA11-55D0-4A80-8C0D-B062DC8632BF}" type="sibTrans" cxnId="{8DB6A413-794C-4661-A615-A1C0E31BEC2D}">
      <dgm:prSet/>
      <dgm:spPr/>
      <dgm:t>
        <a:bodyPr/>
        <a:lstStyle/>
        <a:p>
          <a:endParaRPr lang="en-US"/>
        </a:p>
      </dgm:t>
    </dgm:pt>
    <dgm:pt modelId="{6D2BCB8A-1A9D-430C-95BE-43D7E3186CE6}" type="pres">
      <dgm:prSet presAssocID="{A126451F-186E-4716-8750-C7687E5E2396}" presName="root" presStyleCnt="0">
        <dgm:presLayoutVars>
          <dgm:dir/>
          <dgm:resizeHandles val="exact"/>
        </dgm:presLayoutVars>
      </dgm:prSet>
      <dgm:spPr/>
    </dgm:pt>
    <dgm:pt modelId="{089EA041-D05B-4E25-8D35-47BC43D4BB1B}" type="pres">
      <dgm:prSet presAssocID="{B4FAF9C3-CCD3-4E57-82FD-A4A3ACF335AD}" presName="compNode" presStyleCnt="0"/>
      <dgm:spPr/>
    </dgm:pt>
    <dgm:pt modelId="{AEC67A6C-591F-4C69-B6EF-E30FCF8E78AC}" type="pres">
      <dgm:prSet presAssocID="{B4FAF9C3-CCD3-4E57-82FD-A4A3ACF335AD}" presName="iconBgRect" presStyleLbl="bgShp" presStyleIdx="0" presStyleCnt="5"/>
      <dgm:spPr/>
    </dgm:pt>
    <dgm:pt modelId="{56550F3A-F122-4928-944B-DB4A19E137E8}" type="pres">
      <dgm:prSet presAssocID="{B4FAF9C3-CCD3-4E57-82FD-A4A3ACF335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CEFD6C6-0FC4-4FEE-A29B-DA8A0B08AB95}" type="pres">
      <dgm:prSet presAssocID="{B4FAF9C3-CCD3-4E57-82FD-A4A3ACF335AD}" presName="spaceRect" presStyleCnt="0"/>
      <dgm:spPr/>
    </dgm:pt>
    <dgm:pt modelId="{FE4B285E-0A94-4E37-8F6E-623FEC918E1C}" type="pres">
      <dgm:prSet presAssocID="{B4FAF9C3-CCD3-4E57-82FD-A4A3ACF335AD}" presName="textRect" presStyleLbl="revTx" presStyleIdx="0" presStyleCnt="5">
        <dgm:presLayoutVars>
          <dgm:chMax val="1"/>
          <dgm:chPref val="1"/>
        </dgm:presLayoutVars>
      </dgm:prSet>
      <dgm:spPr/>
    </dgm:pt>
    <dgm:pt modelId="{C52C264F-BB7F-4BB0-B688-6E2F647C09B9}" type="pres">
      <dgm:prSet presAssocID="{05315247-4FA3-4832-A842-209194181CE3}" presName="sibTrans" presStyleCnt="0"/>
      <dgm:spPr/>
    </dgm:pt>
    <dgm:pt modelId="{45122F98-0435-4577-A1BC-8AFFF6074D2B}" type="pres">
      <dgm:prSet presAssocID="{653324CD-D256-4F19-9152-65A73062D0AB}" presName="compNode" presStyleCnt="0"/>
      <dgm:spPr/>
    </dgm:pt>
    <dgm:pt modelId="{9897B43F-15A1-4792-9CB2-076C852AD73D}" type="pres">
      <dgm:prSet presAssocID="{653324CD-D256-4F19-9152-65A73062D0AB}" presName="iconBgRect" presStyleLbl="bgShp" presStyleIdx="1" presStyleCnt="5"/>
      <dgm:spPr/>
    </dgm:pt>
    <dgm:pt modelId="{26C984D2-58E0-4C91-B86D-2DD942BF98C9}" type="pres">
      <dgm:prSet presAssocID="{653324CD-D256-4F19-9152-65A73062D0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F8815803-70CD-41FA-8D56-C174D5C06724}" type="pres">
      <dgm:prSet presAssocID="{653324CD-D256-4F19-9152-65A73062D0AB}" presName="spaceRect" presStyleCnt="0"/>
      <dgm:spPr/>
    </dgm:pt>
    <dgm:pt modelId="{9D30D58E-7906-4F87-9A42-749DF6097C2C}" type="pres">
      <dgm:prSet presAssocID="{653324CD-D256-4F19-9152-65A73062D0AB}" presName="textRect" presStyleLbl="revTx" presStyleIdx="1" presStyleCnt="5">
        <dgm:presLayoutVars>
          <dgm:chMax val="1"/>
          <dgm:chPref val="1"/>
        </dgm:presLayoutVars>
      </dgm:prSet>
      <dgm:spPr/>
    </dgm:pt>
    <dgm:pt modelId="{DC9B0BE3-1CD9-4BA3-B64B-630830F6A48E}" type="pres">
      <dgm:prSet presAssocID="{B1587DAE-9BAE-4EA0-A567-9536C5A4CD43}" presName="sibTrans" presStyleCnt="0"/>
      <dgm:spPr/>
    </dgm:pt>
    <dgm:pt modelId="{8C3F6BF3-F795-416B-96F8-3080E3AA03F0}" type="pres">
      <dgm:prSet presAssocID="{AC0E9321-C123-4B36-B412-3F231858E5B4}" presName="compNode" presStyleCnt="0"/>
      <dgm:spPr/>
    </dgm:pt>
    <dgm:pt modelId="{A50954F2-43F5-44F9-AC4B-B82FAF4684DF}" type="pres">
      <dgm:prSet presAssocID="{AC0E9321-C123-4B36-B412-3F231858E5B4}" presName="iconBgRect" presStyleLbl="bgShp" presStyleIdx="2" presStyleCnt="5"/>
      <dgm:spPr/>
    </dgm:pt>
    <dgm:pt modelId="{D381D654-B65D-4932-B7FE-1184BF20FF16}" type="pres">
      <dgm:prSet presAssocID="{AC0E9321-C123-4B36-B412-3F231858E5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EB76035C-AC64-41F9-9C2B-45491CD1A841}" type="pres">
      <dgm:prSet presAssocID="{AC0E9321-C123-4B36-B412-3F231858E5B4}" presName="spaceRect" presStyleCnt="0"/>
      <dgm:spPr/>
    </dgm:pt>
    <dgm:pt modelId="{2663AA4B-CC04-4A40-8334-FF13765395E5}" type="pres">
      <dgm:prSet presAssocID="{AC0E9321-C123-4B36-B412-3F231858E5B4}" presName="textRect" presStyleLbl="revTx" presStyleIdx="2" presStyleCnt="5">
        <dgm:presLayoutVars>
          <dgm:chMax val="1"/>
          <dgm:chPref val="1"/>
        </dgm:presLayoutVars>
      </dgm:prSet>
      <dgm:spPr/>
    </dgm:pt>
    <dgm:pt modelId="{C019283A-5225-4E57-8639-6024E1ED22DB}" type="pres">
      <dgm:prSet presAssocID="{B524D54D-6390-4E1D-AE25-A84BB65532AF}" presName="sibTrans" presStyleCnt="0"/>
      <dgm:spPr/>
    </dgm:pt>
    <dgm:pt modelId="{FFB941E4-3602-4FF9-87AD-84FD291187CD}" type="pres">
      <dgm:prSet presAssocID="{7FCAD3F9-E93E-4D21-A1F2-2134D8158EA6}" presName="compNode" presStyleCnt="0"/>
      <dgm:spPr/>
    </dgm:pt>
    <dgm:pt modelId="{0528AAAE-8AF4-4747-A4B5-111503D555FE}" type="pres">
      <dgm:prSet presAssocID="{7FCAD3F9-E93E-4D21-A1F2-2134D8158EA6}" presName="iconBgRect" presStyleLbl="bgShp" presStyleIdx="3" presStyleCnt="5"/>
      <dgm:spPr/>
    </dgm:pt>
    <dgm:pt modelId="{64A21CF0-497C-4688-AECE-FDBF0B668DA0}" type="pres">
      <dgm:prSet presAssocID="{7FCAD3F9-E93E-4D21-A1F2-2134D8158E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C1E5BC-45D1-4E30-8FFF-1255B30F36AF}" type="pres">
      <dgm:prSet presAssocID="{7FCAD3F9-E93E-4D21-A1F2-2134D8158EA6}" presName="spaceRect" presStyleCnt="0"/>
      <dgm:spPr/>
    </dgm:pt>
    <dgm:pt modelId="{1CFA8A7D-70A0-4B2A-BDEC-54512072F1D4}" type="pres">
      <dgm:prSet presAssocID="{7FCAD3F9-E93E-4D21-A1F2-2134D8158EA6}" presName="textRect" presStyleLbl="revTx" presStyleIdx="3" presStyleCnt="5">
        <dgm:presLayoutVars>
          <dgm:chMax val="1"/>
          <dgm:chPref val="1"/>
        </dgm:presLayoutVars>
      </dgm:prSet>
      <dgm:spPr/>
    </dgm:pt>
    <dgm:pt modelId="{D44BAC1A-0D6C-408B-BA5B-FB77D196960C}" type="pres">
      <dgm:prSet presAssocID="{27501FD2-47B7-4B58-9A4E-535337E86FCF}" presName="sibTrans" presStyleCnt="0"/>
      <dgm:spPr/>
    </dgm:pt>
    <dgm:pt modelId="{75E63427-879B-4E97-882B-0F2E0BFF69EB}" type="pres">
      <dgm:prSet presAssocID="{78BC80F0-DC15-4080-AC6A-FC30335E4CBA}" presName="compNode" presStyleCnt="0"/>
      <dgm:spPr/>
    </dgm:pt>
    <dgm:pt modelId="{D98D5EB5-0C51-4F1B-B0A7-E36087E7D75A}" type="pres">
      <dgm:prSet presAssocID="{78BC80F0-DC15-4080-AC6A-FC30335E4CBA}" presName="iconBgRect" presStyleLbl="bgShp" presStyleIdx="4" presStyleCnt="5"/>
      <dgm:spPr/>
    </dgm:pt>
    <dgm:pt modelId="{C4BD3BC7-D57C-4BD9-81F0-F2AFB9B0EC23}" type="pres">
      <dgm:prSet presAssocID="{78BC80F0-DC15-4080-AC6A-FC30335E4C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BB9187D-BB97-4869-850F-61865DF2664B}" type="pres">
      <dgm:prSet presAssocID="{78BC80F0-DC15-4080-AC6A-FC30335E4CBA}" presName="spaceRect" presStyleCnt="0"/>
      <dgm:spPr/>
    </dgm:pt>
    <dgm:pt modelId="{C1E2E6DA-5EE7-49D3-80F8-D06191F2D300}" type="pres">
      <dgm:prSet presAssocID="{78BC80F0-DC15-4080-AC6A-FC30335E4C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B55313-CDAD-4E1A-9383-AEE280C630C8}" type="presOf" srcId="{A126451F-186E-4716-8750-C7687E5E2396}" destId="{6D2BCB8A-1A9D-430C-95BE-43D7E3186CE6}" srcOrd="0" destOrd="0" presId="urn:microsoft.com/office/officeart/2018/5/layout/IconCircleLabelList"/>
    <dgm:cxn modelId="{8DB6A413-794C-4661-A615-A1C0E31BEC2D}" srcId="{A126451F-186E-4716-8750-C7687E5E2396}" destId="{78BC80F0-DC15-4080-AC6A-FC30335E4CBA}" srcOrd="4" destOrd="0" parTransId="{732A03C7-F4B9-4857-A108-2FCDBC0E5C28}" sibTransId="{02BDDA11-55D0-4A80-8C0D-B062DC8632BF}"/>
    <dgm:cxn modelId="{CD53D814-4269-40D7-9293-1853C523F3EF}" type="presOf" srcId="{653324CD-D256-4F19-9152-65A73062D0AB}" destId="{9D30D58E-7906-4F87-9A42-749DF6097C2C}" srcOrd="0" destOrd="0" presId="urn:microsoft.com/office/officeart/2018/5/layout/IconCircleLabelList"/>
    <dgm:cxn modelId="{56FBFF68-5520-4651-95CC-BF1EC51E0D2F}" type="presOf" srcId="{7FCAD3F9-E93E-4D21-A1F2-2134D8158EA6}" destId="{1CFA8A7D-70A0-4B2A-BDEC-54512072F1D4}" srcOrd="0" destOrd="0" presId="urn:microsoft.com/office/officeart/2018/5/layout/IconCircleLabelList"/>
    <dgm:cxn modelId="{10878C69-6BD9-4FC9-B1CB-3DF52AE438C1}" srcId="{A126451F-186E-4716-8750-C7687E5E2396}" destId="{AC0E9321-C123-4B36-B412-3F231858E5B4}" srcOrd="2" destOrd="0" parTransId="{3B591FE3-0FAA-4740-BCD9-06E6BDDD66D2}" sibTransId="{B524D54D-6390-4E1D-AE25-A84BB65532AF}"/>
    <dgm:cxn modelId="{DBA3FB4C-01E7-45C4-AE6D-413AFCBE9AAB}" srcId="{A126451F-186E-4716-8750-C7687E5E2396}" destId="{653324CD-D256-4F19-9152-65A73062D0AB}" srcOrd="1" destOrd="0" parTransId="{5BD6B699-D4A4-4FCA-9A66-1C8FBE1F48B9}" sibTransId="{B1587DAE-9BAE-4EA0-A567-9536C5A4CD43}"/>
    <dgm:cxn modelId="{038CA872-C07E-43B3-A4A6-69C7516477D7}" type="presOf" srcId="{78BC80F0-DC15-4080-AC6A-FC30335E4CBA}" destId="{C1E2E6DA-5EE7-49D3-80F8-D06191F2D300}" srcOrd="0" destOrd="0" presId="urn:microsoft.com/office/officeart/2018/5/layout/IconCircleLabelList"/>
    <dgm:cxn modelId="{87D63B77-33C9-47E5-95FC-91EEEB54162F}" type="presOf" srcId="{B4FAF9C3-CCD3-4E57-82FD-A4A3ACF335AD}" destId="{FE4B285E-0A94-4E37-8F6E-623FEC918E1C}" srcOrd="0" destOrd="0" presId="urn:microsoft.com/office/officeart/2018/5/layout/IconCircleLabelList"/>
    <dgm:cxn modelId="{88D33D80-7B1D-41E1-B2E9-8E3FA025D85A}" srcId="{A126451F-186E-4716-8750-C7687E5E2396}" destId="{7FCAD3F9-E93E-4D21-A1F2-2134D8158EA6}" srcOrd="3" destOrd="0" parTransId="{1DF5FD05-378A-4FCA-B4B2-58B9694F85B4}" sibTransId="{27501FD2-47B7-4B58-9A4E-535337E86FCF}"/>
    <dgm:cxn modelId="{AD45F595-9F75-4E5D-B9A9-17E7A02A1384}" type="presOf" srcId="{AC0E9321-C123-4B36-B412-3F231858E5B4}" destId="{2663AA4B-CC04-4A40-8334-FF13765395E5}" srcOrd="0" destOrd="0" presId="urn:microsoft.com/office/officeart/2018/5/layout/IconCircleLabelList"/>
    <dgm:cxn modelId="{9702D1C9-E4C1-4C6C-ACCC-3E5240A45898}" srcId="{A126451F-186E-4716-8750-C7687E5E2396}" destId="{B4FAF9C3-CCD3-4E57-82FD-A4A3ACF335AD}" srcOrd="0" destOrd="0" parTransId="{62E8DABD-ACA4-430E-A906-A34477EB5F45}" sibTransId="{05315247-4FA3-4832-A842-209194181CE3}"/>
    <dgm:cxn modelId="{993CD89D-3961-4E4E-847D-7C5F1BE5E92C}" type="presParOf" srcId="{6D2BCB8A-1A9D-430C-95BE-43D7E3186CE6}" destId="{089EA041-D05B-4E25-8D35-47BC43D4BB1B}" srcOrd="0" destOrd="0" presId="urn:microsoft.com/office/officeart/2018/5/layout/IconCircleLabelList"/>
    <dgm:cxn modelId="{1C1EC71F-F17B-4820-8E8D-F94FA0C3B27C}" type="presParOf" srcId="{089EA041-D05B-4E25-8D35-47BC43D4BB1B}" destId="{AEC67A6C-591F-4C69-B6EF-E30FCF8E78AC}" srcOrd="0" destOrd="0" presId="urn:microsoft.com/office/officeart/2018/5/layout/IconCircleLabelList"/>
    <dgm:cxn modelId="{61B04AD7-58FD-4027-9448-DF6FAC22544B}" type="presParOf" srcId="{089EA041-D05B-4E25-8D35-47BC43D4BB1B}" destId="{56550F3A-F122-4928-944B-DB4A19E137E8}" srcOrd="1" destOrd="0" presId="urn:microsoft.com/office/officeart/2018/5/layout/IconCircleLabelList"/>
    <dgm:cxn modelId="{7041DF96-2C75-4208-A351-93A982FD594A}" type="presParOf" srcId="{089EA041-D05B-4E25-8D35-47BC43D4BB1B}" destId="{ECEFD6C6-0FC4-4FEE-A29B-DA8A0B08AB95}" srcOrd="2" destOrd="0" presId="urn:microsoft.com/office/officeart/2018/5/layout/IconCircleLabelList"/>
    <dgm:cxn modelId="{AB3F03D7-70CB-4D82-9557-380364EFEAAA}" type="presParOf" srcId="{089EA041-D05B-4E25-8D35-47BC43D4BB1B}" destId="{FE4B285E-0A94-4E37-8F6E-623FEC918E1C}" srcOrd="3" destOrd="0" presId="urn:microsoft.com/office/officeart/2018/5/layout/IconCircleLabelList"/>
    <dgm:cxn modelId="{AFEAFB17-C95D-423F-BCA5-A1573D7C8576}" type="presParOf" srcId="{6D2BCB8A-1A9D-430C-95BE-43D7E3186CE6}" destId="{C52C264F-BB7F-4BB0-B688-6E2F647C09B9}" srcOrd="1" destOrd="0" presId="urn:microsoft.com/office/officeart/2018/5/layout/IconCircleLabelList"/>
    <dgm:cxn modelId="{7F0FC599-0831-49B8-BF85-47BDDEF75A96}" type="presParOf" srcId="{6D2BCB8A-1A9D-430C-95BE-43D7E3186CE6}" destId="{45122F98-0435-4577-A1BC-8AFFF6074D2B}" srcOrd="2" destOrd="0" presId="urn:microsoft.com/office/officeart/2018/5/layout/IconCircleLabelList"/>
    <dgm:cxn modelId="{F2D4BF67-C6B8-4FED-A84A-4FE33F41F9EF}" type="presParOf" srcId="{45122F98-0435-4577-A1BC-8AFFF6074D2B}" destId="{9897B43F-15A1-4792-9CB2-076C852AD73D}" srcOrd="0" destOrd="0" presId="urn:microsoft.com/office/officeart/2018/5/layout/IconCircleLabelList"/>
    <dgm:cxn modelId="{DCDA0710-79E6-4AB3-BFA8-6317C6AAD7D8}" type="presParOf" srcId="{45122F98-0435-4577-A1BC-8AFFF6074D2B}" destId="{26C984D2-58E0-4C91-B86D-2DD942BF98C9}" srcOrd="1" destOrd="0" presId="urn:microsoft.com/office/officeart/2018/5/layout/IconCircleLabelList"/>
    <dgm:cxn modelId="{D027D826-726E-4E08-851C-570714895EA4}" type="presParOf" srcId="{45122F98-0435-4577-A1BC-8AFFF6074D2B}" destId="{F8815803-70CD-41FA-8D56-C174D5C06724}" srcOrd="2" destOrd="0" presId="urn:microsoft.com/office/officeart/2018/5/layout/IconCircleLabelList"/>
    <dgm:cxn modelId="{18B73B24-1B83-47A0-8AFA-ECE8AA62E3C8}" type="presParOf" srcId="{45122F98-0435-4577-A1BC-8AFFF6074D2B}" destId="{9D30D58E-7906-4F87-9A42-749DF6097C2C}" srcOrd="3" destOrd="0" presId="urn:microsoft.com/office/officeart/2018/5/layout/IconCircleLabelList"/>
    <dgm:cxn modelId="{E683D5B3-3DB6-4CA5-8994-D7C239D03FFB}" type="presParOf" srcId="{6D2BCB8A-1A9D-430C-95BE-43D7E3186CE6}" destId="{DC9B0BE3-1CD9-4BA3-B64B-630830F6A48E}" srcOrd="3" destOrd="0" presId="urn:microsoft.com/office/officeart/2018/5/layout/IconCircleLabelList"/>
    <dgm:cxn modelId="{93DF3CC5-81D0-4695-9EBE-9AFFC23C3EDD}" type="presParOf" srcId="{6D2BCB8A-1A9D-430C-95BE-43D7E3186CE6}" destId="{8C3F6BF3-F795-416B-96F8-3080E3AA03F0}" srcOrd="4" destOrd="0" presId="urn:microsoft.com/office/officeart/2018/5/layout/IconCircleLabelList"/>
    <dgm:cxn modelId="{B4D07E90-024E-4E8F-B6BE-A73BFF92F14E}" type="presParOf" srcId="{8C3F6BF3-F795-416B-96F8-3080E3AA03F0}" destId="{A50954F2-43F5-44F9-AC4B-B82FAF4684DF}" srcOrd="0" destOrd="0" presId="urn:microsoft.com/office/officeart/2018/5/layout/IconCircleLabelList"/>
    <dgm:cxn modelId="{B9FE2A4A-A794-447A-A0BF-2503205DF43D}" type="presParOf" srcId="{8C3F6BF3-F795-416B-96F8-3080E3AA03F0}" destId="{D381D654-B65D-4932-B7FE-1184BF20FF16}" srcOrd="1" destOrd="0" presId="urn:microsoft.com/office/officeart/2018/5/layout/IconCircleLabelList"/>
    <dgm:cxn modelId="{6B314E20-6990-45F1-A707-72BBD96B85F2}" type="presParOf" srcId="{8C3F6BF3-F795-416B-96F8-3080E3AA03F0}" destId="{EB76035C-AC64-41F9-9C2B-45491CD1A841}" srcOrd="2" destOrd="0" presId="urn:microsoft.com/office/officeart/2018/5/layout/IconCircleLabelList"/>
    <dgm:cxn modelId="{09F40F7A-102D-4D71-91A0-4BA10339D709}" type="presParOf" srcId="{8C3F6BF3-F795-416B-96F8-3080E3AA03F0}" destId="{2663AA4B-CC04-4A40-8334-FF13765395E5}" srcOrd="3" destOrd="0" presId="urn:microsoft.com/office/officeart/2018/5/layout/IconCircleLabelList"/>
    <dgm:cxn modelId="{B56C8972-A8A3-424E-9FA8-58A5A77DF51B}" type="presParOf" srcId="{6D2BCB8A-1A9D-430C-95BE-43D7E3186CE6}" destId="{C019283A-5225-4E57-8639-6024E1ED22DB}" srcOrd="5" destOrd="0" presId="urn:microsoft.com/office/officeart/2018/5/layout/IconCircleLabelList"/>
    <dgm:cxn modelId="{3D83F24C-664A-4DE0-B8D7-5254B97DF773}" type="presParOf" srcId="{6D2BCB8A-1A9D-430C-95BE-43D7E3186CE6}" destId="{FFB941E4-3602-4FF9-87AD-84FD291187CD}" srcOrd="6" destOrd="0" presId="urn:microsoft.com/office/officeart/2018/5/layout/IconCircleLabelList"/>
    <dgm:cxn modelId="{A5D013B5-10AF-4076-A297-94D2619FEC3D}" type="presParOf" srcId="{FFB941E4-3602-4FF9-87AD-84FD291187CD}" destId="{0528AAAE-8AF4-4747-A4B5-111503D555FE}" srcOrd="0" destOrd="0" presId="urn:microsoft.com/office/officeart/2018/5/layout/IconCircleLabelList"/>
    <dgm:cxn modelId="{F9C197C0-A4F8-4B20-99C2-F4CB8076F218}" type="presParOf" srcId="{FFB941E4-3602-4FF9-87AD-84FD291187CD}" destId="{64A21CF0-497C-4688-AECE-FDBF0B668DA0}" srcOrd="1" destOrd="0" presId="urn:microsoft.com/office/officeart/2018/5/layout/IconCircleLabelList"/>
    <dgm:cxn modelId="{0D867641-8F8C-4BD0-82CD-A921A0379B91}" type="presParOf" srcId="{FFB941E4-3602-4FF9-87AD-84FD291187CD}" destId="{01C1E5BC-45D1-4E30-8FFF-1255B30F36AF}" srcOrd="2" destOrd="0" presId="urn:microsoft.com/office/officeart/2018/5/layout/IconCircleLabelList"/>
    <dgm:cxn modelId="{FDAB62AF-8D0A-4AD9-B849-E3277B12B66A}" type="presParOf" srcId="{FFB941E4-3602-4FF9-87AD-84FD291187CD}" destId="{1CFA8A7D-70A0-4B2A-BDEC-54512072F1D4}" srcOrd="3" destOrd="0" presId="urn:microsoft.com/office/officeart/2018/5/layout/IconCircleLabelList"/>
    <dgm:cxn modelId="{02A63350-5348-4EA2-BDC5-1CF612F8984C}" type="presParOf" srcId="{6D2BCB8A-1A9D-430C-95BE-43D7E3186CE6}" destId="{D44BAC1A-0D6C-408B-BA5B-FB77D196960C}" srcOrd="7" destOrd="0" presId="urn:microsoft.com/office/officeart/2018/5/layout/IconCircleLabelList"/>
    <dgm:cxn modelId="{0BF3D5A0-DFFC-4A47-BD38-E8F8B7C8EFFE}" type="presParOf" srcId="{6D2BCB8A-1A9D-430C-95BE-43D7E3186CE6}" destId="{75E63427-879B-4E97-882B-0F2E0BFF69EB}" srcOrd="8" destOrd="0" presId="urn:microsoft.com/office/officeart/2018/5/layout/IconCircleLabelList"/>
    <dgm:cxn modelId="{26E0EC92-E54A-438B-9F34-563CB849C54C}" type="presParOf" srcId="{75E63427-879B-4E97-882B-0F2E0BFF69EB}" destId="{D98D5EB5-0C51-4F1B-B0A7-E36087E7D75A}" srcOrd="0" destOrd="0" presId="urn:microsoft.com/office/officeart/2018/5/layout/IconCircleLabelList"/>
    <dgm:cxn modelId="{375465D7-8612-4449-9F83-4CF90818C8A7}" type="presParOf" srcId="{75E63427-879B-4E97-882B-0F2E0BFF69EB}" destId="{C4BD3BC7-D57C-4BD9-81F0-F2AFB9B0EC23}" srcOrd="1" destOrd="0" presId="urn:microsoft.com/office/officeart/2018/5/layout/IconCircleLabelList"/>
    <dgm:cxn modelId="{A4DADF08-407E-482C-A6EE-663552512F4D}" type="presParOf" srcId="{75E63427-879B-4E97-882B-0F2E0BFF69EB}" destId="{4BB9187D-BB97-4869-850F-61865DF2664B}" srcOrd="2" destOrd="0" presId="urn:microsoft.com/office/officeart/2018/5/layout/IconCircleLabelList"/>
    <dgm:cxn modelId="{3D561A0D-5A4F-43C5-82A2-FD9F99756A7A}" type="presParOf" srcId="{75E63427-879B-4E97-882B-0F2E0BFF69EB}" destId="{C1E2E6DA-5EE7-49D3-80F8-D06191F2D3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317130-CBF9-4A13-BCAF-E34815CD7B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F423D1-8A51-4637-A6C0-4F19C7038FB6}">
      <dgm:prSet/>
      <dgm:spPr/>
      <dgm:t>
        <a:bodyPr/>
        <a:lstStyle/>
        <a:p>
          <a:pPr>
            <a:defRPr cap="all"/>
          </a:pPr>
          <a:r>
            <a:rPr lang="en-US"/>
            <a:t>TEST VARIABLES</a:t>
          </a:r>
        </a:p>
      </dgm:t>
    </dgm:pt>
    <dgm:pt modelId="{987D3AC3-2B52-4185-921A-0DE287B23C07}" type="parTrans" cxnId="{8BA375C6-B8C2-43D9-B01D-EEF19AC0F711}">
      <dgm:prSet/>
      <dgm:spPr/>
      <dgm:t>
        <a:bodyPr/>
        <a:lstStyle/>
        <a:p>
          <a:endParaRPr lang="en-US"/>
        </a:p>
      </dgm:t>
    </dgm:pt>
    <dgm:pt modelId="{C3220E65-DDF8-485E-8151-51F395AC5D77}" type="sibTrans" cxnId="{8BA375C6-B8C2-43D9-B01D-EEF19AC0F711}">
      <dgm:prSet/>
      <dgm:spPr/>
      <dgm:t>
        <a:bodyPr/>
        <a:lstStyle/>
        <a:p>
          <a:endParaRPr lang="en-US"/>
        </a:p>
      </dgm:t>
    </dgm:pt>
    <dgm:pt modelId="{D7F2C48D-117A-4C6E-B8E6-B318E2DED6C2}">
      <dgm:prSet/>
      <dgm:spPr/>
      <dgm:t>
        <a:bodyPr/>
        <a:lstStyle/>
        <a:p>
          <a:pPr>
            <a:defRPr cap="all"/>
          </a:pPr>
          <a:r>
            <a:rPr lang="en-US"/>
            <a:t>AVERAGE</a:t>
          </a:r>
        </a:p>
      </dgm:t>
    </dgm:pt>
    <dgm:pt modelId="{A10483A5-40BD-4D82-B358-733617303335}" type="parTrans" cxnId="{1D750CDE-E204-45B6-8E5A-B474282FED8A}">
      <dgm:prSet/>
      <dgm:spPr/>
      <dgm:t>
        <a:bodyPr/>
        <a:lstStyle/>
        <a:p>
          <a:endParaRPr lang="en-US"/>
        </a:p>
      </dgm:t>
    </dgm:pt>
    <dgm:pt modelId="{54C9E5E4-0408-4CA6-928D-62DAE8E561E1}" type="sibTrans" cxnId="{1D750CDE-E204-45B6-8E5A-B474282FED8A}">
      <dgm:prSet/>
      <dgm:spPr/>
      <dgm:t>
        <a:bodyPr/>
        <a:lstStyle/>
        <a:p>
          <a:endParaRPr lang="en-US"/>
        </a:p>
      </dgm:t>
    </dgm:pt>
    <dgm:pt modelId="{C4E0949B-A2D1-4E58-BA70-D1CFA1658AF2}">
      <dgm:prSet/>
      <dgm:spPr/>
      <dgm:t>
        <a:bodyPr/>
        <a:lstStyle/>
        <a:p>
          <a:pPr>
            <a:defRPr cap="all"/>
          </a:pPr>
          <a:r>
            <a:rPr lang="en-US"/>
            <a:t>R SQUARED</a:t>
          </a:r>
        </a:p>
      </dgm:t>
    </dgm:pt>
    <dgm:pt modelId="{7D572E93-0AAC-42D9-B9C1-A334E2970257}" type="parTrans" cxnId="{FE152463-9543-4CB5-9583-CF47E3025888}">
      <dgm:prSet/>
      <dgm:spPr/>
      <dgm:t>
        <a:bodyPr/>
        <a:lstStyle/>
        <a:p>
          <a:endParaRPr lang="en-US"/>
        </a:p>
      </dgm:t>
    </dgm:pt>
    <dgm:pt modelId="{9975F5E6-79A8-4DF9-A413-39172F55D829}" type="sibTrans" cxnId="{FE152463-9543-4CB5-9583-CF47E3025888}">
      <dgm:prSet/>
      <dgm:spPr/>
      <dgm:t>
        <a:bodyPr/>
        <a:lstStyle/>
        <a:p>
          <a:endParaRPr lang="en-US"/>
        </a:p>
      </dgm:t>
    </dgm:pt>
    <dgm:pt modelId="{2FB7DA1E-EA9B-47F2-9656-41A6A1D8DDD4}">
      <dgm:prSet/>
      <dgm:spPr/>
      <dgm:t>
        <a:bodyPr/>
        <a:lstStyle/>
        <a:p>
          <a:pPr>
            <a:defRPr cap="all"/>
          </a:pPr>
          <a:r>
            <a:rPr lang="en-US"/>
            <a:t>GRAPHS</a:t>
          </a:r>
        </a:p>
      </dgm:t>
    </dgm:pt>
    <dgm:pt modelId="{8AF76900-85BD-4462-B10E-E1804A5423D2}" type="parTrans" cxnId="{BD2F2EFE-F351-4CC4-BAD1-D07E471CA852}">
      <dgm:prSet/>
      <dgm:spPr/>
      <dgm:t>
        <a:bodyPr/>
        <a:lstStyle/>
        <a:p>
          <a:endParaRPr lang="en-US"/>
        </a:p>
      </dgm:t>
    </dgm:pt>
    <dgm:pt modelId="{7320A126-E459-4F56-9D21-EF42A290FE2F}" type="sibTrans" cxnId="{BD2F2EFE-F351-4CC4-BAD1-D07E471CA852}">
      <dgm:prSet/>
      <dgm:spPr/>
      <dgm:t>
        <a:bodyPr/>
        <a:lstStyle/>
        <a:p>
          <a:endParaRPr lang="en-US"/>
        </a:p>
      </dgm:t>
    </dgm:pt>
    <dgm:pt modelId="{1D5BEA64-CA2D-4AA2-90A8-20D550F2B74A}" type="pres">
      <dgm:prSet presAssocID="{82317130-CBF9-4A13-BCAF-E34815CD7B94}" presName="root" presStyleCnt="0">
        <dgm:presLayoutVars>
          <dgm:dir/>
          <dgm:resizeHandles val="exact"/>
        </dgm:presLayoutVars>
      </dgm:prSet>
      <dgm:spPr/>
    </dgm:pt>
    <dgm:pt modelId="{2B3838D0-E035-4764-B970-210A90DA87BD}" type="pres">
      <dgm:prSet presAssocID="{18F423D1-8A51-4637-A6C0-4F19C7038FB6}" presName="compNode" presStyleCnt="0"/>
      <dgm:spPr/>
    </dgm:pt>
    <dgm:pt modelId="{2463A514-2892-4400-B8AA-F80AC8686511}" type="pres">
      <dgm:prSet presAssocID="{18F423D1-8A51-4637-A6C0-4F19C7038FB6}" presName="iconBgRect" presStyleLbl="bgShp" presStyleIdx="0" presStyleCnt="4"/>
      <dgm:spPr/>
    </dgm:pt>
    <dgm:pt modelId="{7C0D3D49-FC07-4DA1-B935-BB99DF90B14D}" type="pres">
      <dgm:prSet presAssocID="{18F423D1-8A51-4637-A6C0-4F19C7038F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0D83B8B-F876-424E-A490-797F55128FB7}" type="pres">
      <dgm:prSet presAssocID="{18F423D1-8A51-4637-A6C0-4F19C7038FB6}" presName="spaceRect" presStyleCnt="0"/>
      <dgm:spPr/>
    </dgm:pt>
    <dgm:pt modelId="{112F2E7E-4980-41A0-BC4A-A108D1DCD2E6}" type="pres">
      <dgm:prSet presAssocID="{18F423D1-8A51-4637-A6C0-4F19C7038FB6}" presName="textRect" presStyleLbl="revTx" presStyleIdx="0" presStyleCnt="4">
        <dgm:presLayoutVars>
          <dgm:chMax val="1"/>
          <dgm:chPref val="1"/>
        </dgm:presLayoutVars>
      </dgm:prSet>
      <dgm:spPr/>
    </dgm:pt>
    <dgm:pt modelId="{9E1FD40C-1A0D-455E-8EFA-9565AAFEF576}" type="pres">
      <dgm:prSet presAssocID="{C3220E65-DDF8-485E-8151-51F395AC5D77}" presName="sibTrans" presStyleCnt="0"/>
      <dgm:spPr/>
    </dgm:pt>
    <dgm:pt modelId="{B76EA340-5197-4FB1-8560-B4722EBFE11F}" type="pres">
      <dgm:prSet presAssocID="{D7F2C48D-117A-4C6E-B8E6-B318E2DED6C2}" presName="compNode" presStyleCnt="0"/>
      <dgm:spPr/>
    </dgm:pt>
    <dgm:pt modelId="{E0D0676A-57DF-4599-AB22-29BAAF2F0701}" type="pres">
      <dgm:prSet presAssocID="{D7F2C48D-117A-4C6E-B8E6-B318E2DED6C2}" presName="iconBgRect" presStyleLbl="bgShp" presStyleIdx="1" presStyleCnt="4"/>
      <dgm:spPr/>
    </dgm:pt>
    <dgm:pt modelId="{1CD97047-7752-4149-9B99-0F78E1B8FBFE}" type="pres">
      <dgm:prSet presAssocID="{D7F2C48D-117A-4C6E-B8E6-B318E2DED6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126DB82-C6F8-4F05-86FD-C1A91D89D218}" type="pres">
      <dgm:prSet presAssocID="{D7F2C48D-117A-4C6E-B8E6-B318E2DED6C2}" presName="spaceRect" presStyleCnt="0"/>
      <dgm:spPr/>
    </dgm:pt>
    <dgm:pt modelId="{F8D691CC-2D0C-4345-BE9C-F5DF3268B9F2}" type="pres">
      <dgm:prSet presAssocID="{D7F2C48D-117A-4C6E-B8E6-B318E2DED6C2}" presName="textRect" presStyleLbl="revTx" presStyleIdx="1" presStyleCnt="4">
        <dgm:presLayoutVars>
          <dgm:chMax val="1"/>
          <dgm:chPref val="1"/>
        </dgm:presLayoutVars>
      </dgm:prSet>
      <dgm:spPr/>
    </dgm:pt>
    <dgm:pt modelId="{6068E04B-05C7-4026-ADBF-37E1E2E8C3C2}" type="pres">
      <dgm:prSet presAssocID="{54C9E5E4-0408-4CA6-928D-62DAE8E561E1}" presName="sibTrans" presStyleCnt="0"/>
      <dgm:spPr/>
    </dgm:pt>
    <dgm:pt modelId="{802532B9-F980-4C22-B9AD-527BAAFE5FDD}" type="pres">
      <dgm:prSet presAssocID="{C4E0949B-A2D1-4E58-BA70-D1CFA1658AF2}" presName="compNode" presStyleCnt="0"/>
      <dgm:spPr/>
    </dgm:pt>
    <dgm:pt modelId="{CA913B8D-3BDB-4D9A-AB8F-96C6C5AFF6B4}" type="pres">
      <dgm:prSet presAssocID="{C4E0949B-A2D1-4E58-BA70-D1CFA1658AF2}" presName="iconBgRect" presStyleLbl="bgShp" presStyleIdx="2" presStyleCnt="4"/>
      <dgm:spPr/>
    </dgm:pt>
    <dgm:pt modelId="{E57B81A9-CD42-44E2-B062-C02FF1571F25}" type="pres">
      <dgm:prSet presAssocID="{C4E0949B-A2D1-4E58-BA70-D1CFA1658A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76AD7DD-683D-46C9-81C7-9B253C945E54}" type="pres">
      <dgm:prSet presAssocID="{C4E0949B-A2D1-4E58-BA70-D1CFA1658AF2}" presName="spaceRect" presStyleCnt="0"/>
      <dgm:spPr/>
    </dgm:pt>
    <dgm:pt modelId="{F99AAFC3-6B62-4F20-AF9E-ED0B8E130DC9}" type="pres">
      <dgm:prSet presAssocID="{C4E0949B-A2D1-4E58-BA70-D1CFA1658AF2}" presName="textRect" presStyleLbl="revTx" presStyleIdx="2" presStyleCnt="4">
        <dgm:presLayoutVars>
          <dgm:chMax val="1"/>
          <dgm:chPref val="1"/>
        </dgm:presLayoutVars>
      </dgm:prSet>
      <dgm:spPr/>
    </dgm:pt>
    <dgm:pt modelId="{E4091DDE-887F-4DDA-B48C-5681768895DE}" type="pres">
      <dgm:prSet presAssocID="{9975F5E6-79A8-4DF9-A413-39172F55D829}" presName="sibTrans" presStyleCnt="0"/>
      <dgm:spPr/>
    </dgm:pt>
    <dgm:pt modelId="{FD4634C2-C740-49B1-A908-B5DBA51C2CE4}" type="pres">
      <dgm:prSet presAssocID="{2FB7DA1E-EA9B-47F2-9656-41A6A1D8DDD4}" presName="compNode" presStyleCnt="0"/>
      <dgm:spPr/>
    </dgm:pt>
    <dgm:pt modelId="{2B3F1773-11E4-4CFB-8740-48132CAB9183}" type="pres">
      <dgm:prSet presAssocID="{2FB7DA1E-EA9B-47F2-9656-41A6A1D8DDD4}" presName="iconBgRect" presStyleLbl="bgShp" presStyleIdx="3" presStyleCnt="4"/>
      <dgm:spPr/>
    </dgm:pt>
    <dgm:pt modelId="{6D295C80-6341-44FF-BCCC-00D5B9A06694}" type="pres">
      <dgm:prSet presAssocID="{2FB7DA1E-EA9B-47F2-9656-41A6A1D8DD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F9D96A7C-9A2C-40F8-A7B1-4C39D2FCA664}" type="pres">
      <dgm:prSet presAssocID="{2FB7DA1E-EA9B-47F2-9656-41A6A1D8DDD4}" presName="spaceRect" presStyleCnt="0"/>
      <dgm:spPr/>
    </dgm:pt>
    <dgm:pt modelId="{CC58DF41-4509-4E7F-86E2-EE697B4396B2}" type="pres">
      <dgm:prSet presAssocID="{2FB7DA1E-EA9B-47F2-9656-41A6A1D8DD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CEAE3B-510B-4BBB-9519-A1B66EB104BA}" type="presOf" srcId="{2FB7DA1E-EA9B-47F2-9656-41A6A1D8DDD4}" destId="{CC58DF41-4509-4E7F-86E2-EE697B4396B2}" srcOrd="0" destOrd="0" presId="urn:microsoft.com/office/officeart/2018/5/layout/IconCircleLabelList"/>
    <dgm:cxn modelId="{FE152463-9543-4CB5-9583-CF47E3025888}" srcId="{82317130-CBF9-4A13-BCAF-E34815CD7B94}" destId="{C4E0949B-A2D1-4E58-BA70-D1CFA1658AF2}" srcOrd="2" destOrd="0" parTransId="{7D572E93-0AAC-42D9-B9C1-A334E2970257}" sibTransId="{9975F5E6-79A8-4DF9-A413-39172F55D829}"/>
    <dgm:cxn modelId="{0E133568-2866-4182-A0BD-8D7CD83C574C}" type="presOf" srcId="{C4E0949B-A2D1-4E58-BA70-D1CFA1658AF2}" destId="{F99AAFC3-6B62-4F20-AF9E-ED0B8E130DC9}" srcOrd="0" destOrd="0" presId="urn:microsoft.com/office/officeart/2018/5/layout/IconCircleLabelList"/>
    <dgm:cxn modelId="{2856D27D-D329-4E7C-BAEF-9D4B573AC135}" type="presOf" srcId="{D7F2C48D-117A-4C6E-B8E6-B318E2DED6C2}" destId="{F8D691CC-2D0C-4345-BE9C-F5DF3268B9F2}" srcOrd="0" destOrd="0" presId="urn:microsoft.com/office/officeart/2018/5/layout/IconCircleLabelList"/>
    <dgm:cxn modelId="{921AAFA4-E372-448E-BC06-0B1B89F9C228}" type="presOf" srcId="{18F423D1-8A51-4637-A6C0-4F19C7038FB6}" destId="{112F2E7E-4980-41A0-BC4A-A108D1DCD2E6}" srcOrd="0" destOrd="0" presId="urn:microsoft.com/office/officeart/2018/5/layout/IconCircleLabelList"/>
    <dgm:cxn modelId="{8BA375C6-B8C2-43D9-B01D-EEF19AC0F711}" srcId="{82317130-CBF9-4A13-BCAF-E34815CD7B94}" destId="{18F423D1-8A51-4637-A6C0-4F19C7038FB6}" srcOrd="0" destOrd="0" parTransId="{987D3AC3-2B52-4185-921A-0DE287B23C07}" sibTransId="{C3220E65-DDF8-485E-8151-51F395AC5D77}"/>
    <dgm:cxn modelId="{1D750CDE-E204-45B6-8E5A-B474282FED8A}" srcId="{82317130-CBF9-4A13-BCAF-E34815CD7B94}" destId="{D7F2C48D-117A-4C6E-B8E6-B318E2DED6C2}" srcOrd="1" destOrd="0" parTransId="{A10483A5-40BD-4D82-B358-733617303335}" sibTransId="{54C9E5E4-0408-4CA6-928D-62DAE8E561E1}"/>
    <dgm:cxn modelId="{654500F5-7839-448B-86AA-F772BA4C5690}" type="presOf" srcId="{82317130-CBF9-4A13-BCAF-E34815CD7B94}" destId="{1D5BEA64-CA2D-4AA2-90A8-20D550F2B74A}" srcOrd="0" destOrd="0" presId="urn:microsoft.com/office/officeart/2018/5/layout/IconCircleLabelList"/>
    <dgm:cxn modelId="{BD2F2EFE-F351-4CC4-BAD1-D07E471CA852}" srcId="{82317130-CBF9-4A13-BCAF-E34815CD7B94}" destId="{2FB7DA1E-EA9B-47F2-9656-41A6A1D8DDD4}" srcOrd="3" destOrd="0" parTransId="{8AF76900-85BD-4462-B10E-E1804A5423D2}" sibTransId="{7320A126-E459-4F56-9D21-EF42A290FE2F}"/>
    <dgm:cxn modelId="{D5CD1905-F1BF-4B92-98B8-2AE7A5FAFBDC}" type="presParOf" srcId="{1D5BEA64-CA2D-4AA2-90A8-20D550F2B74A}" destId="{2B3838D0-E035-4764-B970-210A90DA87BD}" srcOrd="0" destOrd="0" presId="urn:microsoft.com/office/officeart/2018/5/layout/IconCircleLabelList"/>
    <dgm:cxn modelId="{7A41F466-70B8-419F-95F3-44A57740A50B}" type="presParOf" srcId="{2B3838D0-E035-4764-B970-210A90DA87BD}" destId="{2463A514-2892-4400-B8AA-F80AC8686511}" srcOrd="0" destOrd="0" presId="urn:microsoft.com/office/officeart/2018/5/layout/IconCircleLabelList"/>
    <dgm:cxn modelId="{30102579-A590-4ED3-BF98-A881DE87D182}" type="presParOf" srcId="{2B3838D0-E035-4764-B970-210A90DA87BD}" destId="{7C0D3D49-FC07-4DA1-B935-BB99DF90B14D}" srcOrd="1" destOrd="0" presId="urn:microsoft.com/office/officeart/2018/5/layout/IconCircleLabelList"/>
    <dgm:cxn modelId="{5F1147D6-3CE7-45CF-9CA5-59FFC106CCD6}" type="presParOf" srcId="{2B3838D0-E035-4764-B970-210A90DA87BD}" destId="{00D83B8B-F876-424E-A490-797F55128FB7}" srcOrd="2" destOrd="0" presId="urn:microsoft.com/office/officeart/2018/5/layout/IconCircleLabelList"/>
    <dgm:cxn modelId="{4AAA08EC-ACF2-41A8-A3B8-AA4BD5B669C1}" type="presParOf" srcId="{2B3838D0-E035-4764-B970-210A90DA87BD}" destId="{112F2E7E-4980-41A0-BC4A-A108D1DCD2E6}" srcOrd="3" destOrd="0" presId="urn:microsoft.com/office/officeart/2018/5/layout/IconCircleLabelList"/>
    <dgm:cxn modelId="{A2304ED4-4DD3-42EF-B6E2-D460BCF92BA5}" type="presParOf" srcId="{1D5BEA64-CA2D-4AA2-90A8-20D550F2B74A}" destId="{9E1FD40C-1A0D-455E-8EFA-9565AAFEF576}" srcOrd="1" destOrd="0" presId="urn:microsoft.com/office/officeart/2018/5/layout/IconCircleLabelList"/>
    <dgm:cxn modelId="{3EE81E19-8520-4291-B32B-E32D646ED195}" type="presParOf" srcId="{1D5BEA64-CA2D-4AA2-90A8-20D550F2B74A}" destId="{B76EA340-5197-4FB1-8560-B4722EBFE11F}" srcOrd="2" destOrd="0" presId="urn:microsoft.com/office/officeart/2018/5/layout/IconCircleLabelList"/>
    <dgm:cxn modelId="{F677FFCA-E659-4DFD-9A9F-4EBED72CAE2A}" type="presParOf" srcId="{B76EA340-5197-4FB1-8560-B4722EBFE11F}" destId="{E0D0676A-57DF-4599-AB22-29BAAF2F0701}" srcOrd="0" destOrd="0" presId="urn:microsoft.com/office/officeart/2018/5/layout/IconCircleLabelList"/>
    <dgm:cxn modelId="{B7E8B173-21F4-48E8-80B8-3DCA57B4ECD1}" type="presParOf" srcId="{B76EA340-5197-4FB1-8560-B4722EBFE11F}" destId="{1CD97047-7752-4149-9B99-0F78E1B8FBFE}" srcOrd="1" destOrd="0" presId="urn:microsoft.com/office/officeart/2018/5/layout/IconCircleLabelList"/>
    <dgm:cxn modelId="{F62BA585-1690-4768-A3DF-AB2C8DD41D8B}" type="presParOf" srcId="{B76EA340-5197-4FB1-8560-B4722EBFE11F}" destId="{B126DB82-C6F8-4F05-86FD-C1A91D89D218}" srcOrd="2" destOrd="0" presId="urn:microsoft.com/office/officeart/2018/5/layout/IconCircleLabelList"/>
    <dgm:cxn modelId="{BD8B47BF-AEA8-43A3-BA3D-063F8EC08F39}" type="presParOf" srcId="{B76EA340-5197-4FB1-8560-B4722EBFE11F}" destId="{F8D691CC-2D0C-4345-BE9C-F5DF3268B9F2}" srcOrd="3" destOrd="0" presId="urn:microsoft.com/office/officeart/2018/5/layout/IconCircleLabelList"/>
    <dgm:cxn modelId="{3D65166C-1365-457A-9FC7-94B496214305}" type="presParOf" srcId="{1D5BEA64-CA2D-4AA2-90A8-20D550F2B74A}" destId="{6068E04B-05C7-4026-ADBF-37E1E2E8C3C2}" srcOrd="3" destOrd="0" presId="urn:microsoft.com/office/officeart/2018/5/layout/IconCircleLabelList"/>
    <dgm:cxn modelId="{A2A3B565-82C8-497E-BBA6-A7B8E80206A4}" type="presParOf" srcId="{1D5BEA64-CA2D-4AA2-90A8-20D550F2B74A}" destId="{802532B9-F980-4C22-B9AD-527BAAFE5FDD}" srcOrd="4" destOrd="0" presId="urn:microsoft.com/office/officeart/2018/5/layout/IconCircleLabelList"/>
    <dgm:cxn modelId="{2058B10B-A7C6-4849-B84F-7BAF62F4130F}" type="presParOf" srcId="{802532B9-F980-4C22-B9AD-527BAAFE5FDD}" destId="{CA913B8D-3BDB-4D9A-AB8F-96C6C5AFF6B4}" srcOrd="0" destOrd="0" presId="urn:microsoft.com/office/officeart/2018/5/layout/IconCircleLabelList"/>
    <dgm:cxn modelId="{E555D504-258E-4B53-9F1C-E6F6FD65A302}" type="presParOf" srcId="{802532B9-F980-4C22-B9AD-527BAAFE5FDD}" destId="{E57B81A9-CD42-44E2-B062-C02FF1571F25}" srcOrd="1" destOrd="0" presId="urn:microsoft.com/office/officeart/2018/5/layout/IconCircleLabelList"/>
    <dgm:cxn modelId="{7B54531D-9726-45F5-AF2F-25132EA46D47}" type="presParOf" srcId="{802532B9-F980-4C22-B9AD-527BAAFE5FDD}" destId="{C76AD7DD-683D-46C9-81C7-9B253C945E54}" srcOrd="2" destOrd="0" presId="urn:microsoft.com/office/officeart/2018/5/layout/IconCircleLabelList"/>
    <dgm:cxn modelId="{E17B7915-A3DF-4279-BB7D-7B18802F2D3C}" type="presParOf" srcId="{802532B9-F980-4C22-B9AD-527BAAFE5FDD}" destId="{F99AAFC3-6B62-4F20-AF9E-ED0B8E130DC9}" srcOrd="3" destOrd="0" presId="urn:microsoft.com/office/officeart/2018/5/layout/IconCircleLabelList"/>
    <dgm:cxn modelId="{F7F8E17E-4164-4D10-AE53-7F1D76251463}" type="presParOf" srcId="{1D5BEA64-CA2D-4AA2-90A8-20D550F2B74A}" destId="{E4091DDE-887F-4DDA-B48C-5681768895DE}" srcOrd="5" destOrd="0" presId="urn:microsoft.com/office/officeart/2018/5/layout/IconCircleLabelList"/>
    <dgm:cxn modelId="{5B4845B5-D777-4A65-8F68-8A3652DEF5F5}" type="presParOf" srcId="{1D5BEA64-CA2D-4AA2-90A8-20D550F2B74A}" destId="{FD4634C2-C740-49B1-A908-B5DBA51C2CE4}" srcOrd="6" destOrd="0" presId="urn:microsoft.com/office/officeart/2018/5/layout/IconCircleLabelList"/>
    <dgm:cxn modelId="{DD1AAF47-FC5B-4B46-BE65-252D7F4C9538}" type="presParOf" srcId="{FD4634C2-C740-49B1-A908-B5DBA51C2CE4}" destId="{2B3F1773-11E4-4CFB-8740-48132CAB9183}" srcOrd="0" destOrd="0" presId="urn:microsoft.com/office/officeart/2018/5/layout/IconCircleLabelList"/>
    <dgm:cxn modelId="{968D86AD-D988-4CF5-9690-43EB00097886}" type="presParOf" srcId="{FD4634C2-C740-49B1-A908-B5DBA51C2CE4}" destId="{6D295C80-6341-44FF-BCCC-00D5B9A06694}" srcOrd="1" destOrd="0" presId="urn:microsoft.com/office/officeart/2018/5/layout/IconCircleLabelList"/>
    <dgm:cxn modelId="{D69CE60B-D392-4EE3-BB15-94CE2C58E1D9}" type="presParOf" srcId="{FD4634C2-C740-49B1-A908-B5DBA51C2CE4}" destId="{F9D96A7C-9A2C-40F8-A7B1-4C39D2FCA664}" srcOrd="2" destOrd="0" presId="urn:microsoft.com/office/officeart/2018/5/layout/IconCircleLabelList"/>
    <dgm:cxn modelId="{1EEF3103-6EAD-4206-B113-2238632185B4}" type="presParOf" srcId="{FD4634C2-C740-49B1-A908-B5DBA51C2CE4}" destId="{CC58DF41-4509-4E7F-86E2-EE697B4396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6333A1-BC90-4C94-8320-7F07DF6B7E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EEE1D8-DDAE-4B82-9E26-E36308025E26}">
      <dgm:prSet/>
      <dgm:spPr/>
      <dgm:t>
        <a:bodyPr/>
        <a:lstStyle/>
        <a:p>
          <a:pPr>
            <a:defRPr cap="all"/>
          </a:pPr>
          <a:r>
            <a:rPr lang="en-US" dirty="0"/>
            <a:t>Walt Disney RANKED highest IN opening weekend, total gross, and average budget.</a:t>
          </a:r>
        </a:p>
      </dgm:t>
    </dgm:pt>
    <dgm:pt modelId="{1FE77C65-B7A8-43D1-B223-0DCF2A5A5A1E}" type="parTrans" cxnId="{13C1750D-D773-47FB-8747-BCB7E22C4967}">
      <dgm:prSet/>
      <dgm:spPr/>
      <dgm:t>
        <a:bodyPr/>
        <a:lstStyle/>
        <a:p>
          <a:endParaRPr lang="en-US"/>
        </a:p>
      </dgm:t>
    </dgm:pt>
    <dgm:pt modelId="{1F842619-4BAB-41B6-AC80-5DC720B4E044}" type="sibTrans" cxnId="{13C1750D-D773-47FB-8747-BCB7E22C4967}">
      <dgm:prSet/>
      <dgm:spPr/>
      <dgm:t>
        <a:bodyPr/>
        <a:lstStyle/>
        <a:p>
          <a:endParaRPr lang="en-US"/>
        </a:p>
      </dgm:t>
    </dgm:pt>
    <dgm:pt modelId="{3381E1A8-6F18-49F5-8C16-B8CD2DD44B91}">
      <dgm:prSet/>
      <dgm:spPr/>
      <dgm:t>
        <a:bodyPr/>
        <a:lstStyle/>
        <a:p>
          <a:pPr>
            <a:defRPr cap="all"/>
          </a:pPr>
          <a:r>
            <a:rPr lang="en-US"/>
            <a:t>there is a low correlation between movie budget and total gross</a:t>
          </a:r>
        </a:p>
      </dgm:t>
    </dgm:pt>
    <dgm:pt modelId="{1DD09747-E399-4276-9812-B7CDBF297996}" type="parTrans" cxnId="{26B8952E-0524-447B-95F2-FEE0F3D96B60}">
      <dgm:prSet/>
      <dgm:spPr/>
      <dgm:t>
        <a:bodyPr/>
        <a:lstStyle/>
        <a:p>
          <a:endParaRPr lang="en-US"/>
        </a:p>
      </dgm:t>
    </dgm:pt>
    <dgm:pt modelId="{6A68D028-0BE0-4E30-8AF2-174F451815CB}" type="sibTrans" cxnId="{26B8952E-0524-447B-95F2-FEE0F3D96B60}">
      <dgm:prSet/>
      <dgm:spPr/>
      <dgm:t>
        <a:bodyPr/>
        <a:lstStyle/>
        <a:p>
          <a:endParaRPr lang="en-US"/>
        </a:p>
      </dgm:t>
    </dgm:pt>
    <dgm:pt modelId="{D5AE2E37-9FBE-4B28-96C8-5030FA497A95}">
      <dgm:prSet/>
      <dgm:spPr/>
      <dgm:t>
        <a:bodyPr/>
        <a:lstStyle/>
        <a:p>
          <a:pPr>
            <a:defRPr cap="all"/>
          </a:pPr>
          <a:r>
            <a:rPr lang="en-US"/>
            <a:t>There is no correlation between runtime and total gross</a:t>
          </a:r>
        </a:p>
      </dgm:t>
    </dgm:pt>
    <dgm:pt modelId="{308CB7FD-C5A7-4E6A-AF60-4917DFDE38FA}" type="parTrans" cxnId="{D72BCA01-EFB5-499C-BDD7-EFDCB42080E9}">
      <dgm:prSet/>
      <dgm:spPr/>
      <dgm:t>
        <a:bodyPr/>
        <a:lstStyle/>
        <a:p>
          <a:endParaRPr lang="en-US"/>
        </a:p>
      </dgm:t>
    </dgm:pt>
    <dgm:pt modelId="{ACE2EB11-0C54-4BDC-8F95-8E80C882AD97}" type="sibTrans" cxnId="{D72BCA01-EFB5-499C-BDD7-EFDCB42080E9}">
      <dgm:prSet/>
      <dgm:spPr/>
      <dgm:t>
        <a:bodyPr/>
        <a:lstStyle/>
        <a:p>
          <a:endParaRPr lang="en-US"/>
        </a:p>
      </dgm:t>
    </dgm:pt>
    <dgm:pt modelId="{EBA3EC01-E0CB-478D-9E54-EB3976EC635F}">
      <dgm:prSet/>
      <dgm:spPr/>
      <dgm:t>
        <a:bodyPr/>
        <a:lstStyle/>
        <a:p>
          <a:pPr>
            <a:defRPr cap="all"/>
          </a:pPr>
          <a:r>
            <a:rPr lang="en-US" dirty="0"/>
            <a:t>There is a high positive correlation between opening weekend and total gross</a:t>
          </a:r>
        </a:p>
      </dgm:t>
    </dgm:pt>
    <dgm:pt modelId="{B127FE62-9183-400D-9336-CFC00FB53B83}" type="parTrans" cxnId="{EADCEB81-F7D8-4E98-A921-7223076EE654}">
      <dgm:prSet/>
      <dgm:spPr/>
      <dgm:t>
        <a:bodyPr/>
        <a:lstStyle/>
        <a:p>
          <a:endParaRPr lang="en-US"/>
        </a:p>
      </dgm:t>
    </dgm:pt>
    <dgm:pt modelId="{08D6B0BF-2A76-42E4-BA32-618F4BBDC780}" type="sibTrans" cxnId="{EADCEB81-F7D8-4E98-A921-7223076EE654}">
      <dgm:prSet/>
      <dgm:spPr/>
      <dgm:t>
        <a:bodyPr/>
        <a:lstStyle/>
        <a:p>
          <a:endParaRPr lang="en-US"/>
        </a:p>
      </dgm:t>
    </dgm:pt>
    <dgm:pt modelId="{F1093FDE-3657-4E7E-87C3-51704D52D224}">
      <dgm:prSet/>
      <dgm:spPr/>
      <dgm:t>
        <a:bodyPr/>
        <a:lstStyle/>
        <a:p>
          <a:pPr>
            <a:defRPr cap="all"/>
          </a:pPr>
          <a:r>
            <a:rPr lang="en-US" dirty="0"/>
            <a:t>Romance had the highest total gross</a:t>
          </a:r>
        </a:p>
      </dgm:t>
    </dgm:pt>
    <dgm:pt modelId="{B741B206-BB8F-45A4-8DE2-1135AD77848F}" type="parTrans" cxnId="{6A71AA55-4392-49FE-B755-6E958AD50C46}">
      <dgm:prSet/>
      <dgm:spPr/>
      <dgm:t>
        <a:bodyPr/>
        <a:lstStyle/>
        <a:p>
          <a:endParaRPr lang="en-US"/>
        </a:p>
      </dgm:t>
    </dgm:pt>
    <dgm:pt modelId="{4729B941-CEAE-4856-B84D-F87B67DCB1AA}" type="sibTrans" cxnId="{6A71AA55-4392-49FE-B755-6E958AD50C46}">
      <dgm:prSet/>
      <dgm:spPr/>
      <dgm:t>
        <a:bodyPr/>
        <a:lstStyle/>
        <a:p>
          <a:endParaRPr lang="en-US"/>
        </a:p>
      </dgm:t>
    </dgm:pt>
    <dgm:pt modelId="{93CE8017-FA07-44AC-AF47-E70F6BF18B76}">
      <dgm:prSet/>
      <dgm:spPr/>
      <dgm:t>
        <a:bodyPr/>
        <a:lstStyle/>
        <a:p>
          <a:pPr>
            <a:defRPr cap="all"/>
          </a:pPr>
          <a:r>
            <a:rPr lang="en-US" dirty="0"/>
            <a:t>Western and war movies had the LONGEST runtime but were among the lowest in total gross</a:t>
          </a:r>
        </a:p>
      </dgm:t>
    </dgm:pt>
    <dgm:pt modelId="{48C7CB24-775E-45EF-9AEE-5DFD0F5BD1F9}" type="parTrans" cxnId="{AD998CCC-EABB-42D3-9956-7373E9CBD1E1}">
      <dgm:prSet/>
      <dgm:spPr/>
      <dgm:t>
        <a:bodyPr/>
        <a:lstStyle/>
        <a:p>
          <a:endParaRPr lang="en-US"/>
        </a:p>
      </dgm:t>
    </dgm:pt>
    <dgm:pt modelId="{C72BCD4F-F7D5-4D9C-B70D-DB547D9C337D}" type="sibTrans" cxnId="{AD998CCC-EABB-42D3-9956-7373E9CBD1E1}">
      <dgm:prSet/>
      <dgm:spPr/>
      <dgm:t>
        <a:bodyPr/>
        <a:lstStyle/>
        <a:p>
          <a:endParaRPr lang="en-US"/>
        </a:p>
      </dgm:t>
    </dgm:pt>
    <dgm:pt modelId="{06842389-F42B-485D-B858-14252E75F37A}" type="pres">
      <dgm:prSet presAssocID="{516333A1-BC90-4C94-8320-7F07DF6B7E9A}" presName="root" presStyleCnt="0">
        <dgm:presLayoutVars>
          <dgm:dir/>
          <dgm:resizeHandles val="exact"/>
        </dgm:presLayoutVars>
      </dgm:prSet>
      <dgm:spPr/>
    </dgm:pt>
    <dgm:pt modelId="{7E74921A-31EA-4310-ABBD-F9DCDD0F65A6}" type="pres">
      <dgm:prSet presAssocID="{60EEE1D8-DDAE-4B82-9E26-E36308025E26}" presName="compNode" presStyleCnt="0"/>
      <dgm:spPr/>
    </dgm:pt>
    <dgm:pt modelId="{06677D8E-518E-4148-8854-3A1C834E13C0}" type="pres">
      <dgm:prSet presAssocID="{60EEE1D8-DDAE-4B82-9E26-E36308025E26}" presName="iconBgRect" presStyleLbl="bgShp" presStyleIdx="0" presStyleCnt="6"/>
      <dgm:spPr/>
    </dgm:pt>
    <dgm:pt modelId="{64556800-6B53-4F0C-A5D5-3150B1298145}" type="pres">
      <dgm:prSet presAssocID="{60EEE1D8-DDAE-4B82-9E26-E36308025E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E63848C-EB1D-4FCC-87A3-155B689FC294}" type="pres">
      <dgm:prSet presAssocID="{60EEE1D8-DDAE-4B82-9E26-E36308025E26}" presName="spaceRect" presStyleCnt="0"/>
      <dgm:spPr/>
    </dgm:pt>
    <dgm:pt modelId="{29ADEC57-4791-4517-BEAB-DD09D6EC1F9B}" type="pres">
      <dgm:prSet presAssocID="{60EEE1D8-DDAE-4B82-9E26-E36308025E26}" presName="textRect" presStyleLbl="revTx" presStyleIdx="0" presStyleCnt="6">
        <dgm:presLayoutVars>
          <dgm:chMax val="1"/>
          <dgm:chPref val="1"/>
        </dgm:presLayoutVars>
      </dgm:prSet>
      <dgm:spPr/>
    </dgm:pt>
    <dgm:pt modelId="{B2DFE7C0-DC94-4375-81F5-445E258DBD68}" type="pres">
      <dgm:prSet presAssocID="{1F842619-4BAB-41B6-AC80-5DC720B4E044}" presName="sibTrans" presStyleCnt="0"/>
      <dgm:spPr/>
    </dgm:pt>
    <dgm:pt modelId="{37770336-8BD3-475C-801E-DC5D49A1F823}" type="pres">
      <dgm:prSet presAssocID="{3381E1A8-6F18-49F5-8C16-B8CD2DD44B91}" presName="compNode" presStyleCnt="0"/>
      <dgm:spPr/>
    </dgm:pt>
    <dgm:pt modelId="{A3634D27-2CF5-4889-82CD-66B765F7B7FD}" type="pres">
      <dgm:prSet presAssocID="{3381E1A8-6F18-49F5-8C16-B8CD2DD44B91}" presName="iconBgRect" presStyleLbl="bgShp" presStyleIdx="1" presStyleCnt="6"/>
      <dgm:spPr/>
    </dgm:pt>
    <dgm:pt modelId="{42FDB87E-F645-4ACB-82DE-20EA4D4AA2DE}" type="pres">
      <dgm:prSet presAssocID="{3381E1A8-6F18-49F5-8C16-B8CD2DD44B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6D7D202-C71A-4A97-8898-DC16B43968D8}" type="pres">
      <dgm:prSet presAssocID="{3381E1A8-6F18-49F5-8C16-B8CD2DD44B91}" presName="spaceRect" presStyleCnt="0"/>
      <dgm:spPr/>
    </dgm:pt>
    <dgm:pt modelId="{B4E2B9AF-70DA-4346-B6A3-810B47B72761}" type="pres">
      <dgm:prSet presAssocID="{3381E1A8-6F18-49F5-8C16-B8CD2DD44B91}" presName="textRect" presStyleLbl="revTx" presStyleIdx="1" presStyleCnt="6">
        <dgm:presLayoutVars>
          <dgm:chMax val="1"/>
          <dgm:chPref val="1"/>
        </dgm:presLayoutVars>
      </dgm:prSet>
      <dgm:spPr/>
    </dgm:pt>
    <dgm:pt modelId="{E6911196-B6D9-4CE5-AA22-C682F648C162}" type="pres">
      <dgm:prSet presAssocID="{6A68D028-0BE0-4E30-8AF2-174F451815CB}" presName="sibTrans" presStyleCnt="0"/>
      <dgm:spPr/>
    </dgm:pt>
    <dgm:pt modelId="{3F1AC5BE-8898-4125-BC10-CDC67BB3C432}" type="pres">
      <dgm:prSet presAssocID="{D5AE2E37-9FBE-4B28-96C8-5030FA497A95}" presName="compNode" presStyleCnt="0"/>
      <dgm:spPr/>
    </dgm:pt>
    <dgm:pt modelId="{6A8054CA-519C-40C2-A192-ADCC5B1CEA52}" type="pres">
      <dgm:prSet presAssocID="{D5AE2E37-9FBE-4B28-96C8-5030FA497A95}" presName="iconBgRect" presStyleLbl="bgShp" presStyleIdx="2" presStyleCnt="6"/>
      <dgm:spPr/>
    </dgm:pt>
    <dgm:pt modelId="{ED6D7F0C-1368-46AF-8BB6-79FF5DA65C29}" type="pres">
      <dgm:prSet presAssocID="{D5AE2E37-9FBE-4B28-96C8-5030FA497A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B2F7780-15E8-4262-8EF9-DD8674227828}" type="pres">
      <dgm:prSet presAssocID="{D5AE2E37-9FBE-4B28-96C8-5030FA497A95}" presName="spaceRect" presStyleCnt="0"/>
      <dgm:spPr/>
    </dgm:pt>
    <dgm:pt modelId="{984180C1-9682-44D7-A7DB-260A7CBFB2D9}" type="pres">
      <dgm:prSet presAssocID="{D5AE2E37-9FBE-4B28-96C8-5030FA497A95}" presName="textRect" presStyleLbl="revTx" presStyleIdx="2" presStyleCnt="6">
        <dgm:presLayoutVars>
          <dgm:chMax val="1"/>
          <dgm:chPref val="1"/>
        </dgm:presLayoutVars>
      </dgm:prSet>
      <dgm:spPr/>
    </dgm:pt>
    <dgm:pt modelId="{FF06F5A4-7404-4090-B290-A67690B54B6C}" type="pres">
      <dgm:prSet presAssocID="{ACE2EB11-0C54-4BDC-8F95-8E80C882AD97}" presName="sibTrans" presStyleCnt="0"/>
      <dgm:spPr/>
    </dgm:pt>
    <dgm:pt modelId="{4B8749ED-51D4-49A1-A2BA-27EABCD48902}" type="pres">
      <dgm:prSet presAssocID="{EBA3EC01-E0CB-478D-9E54-EB3976EC635F}" presName="compNode" presStyleCnt="0"/>
      <dgm:spPr/>
    </dgm:pt>
    <dgm:pt modelId="{36473EA4-52D1-489A-9F59-3E922561D14E}" type="pres">
      <dgm:prSet presAssocID="{EBA3EC01-E0CB-478D-9E54-EB3976EC635F}" presName="iconBgRect" presStyleLbl="bgShp" presStyleIdx="3" presStyleCnt="6"/>
      <dgm:spPr/>
    </dgm:pt>
    <dgm:pt modelId="{8E6968E7-2A06-4E5E-95C0-E64DECF290CF}" type="pres">
      <dgm:prSet presAssocID="{EBA3EC01-E0CB-478D-9E54-EB3976EC63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292D96CA-BF02-4CDC-B2D3-6B2D8837F76F}" type="pres">
      <dgm:prSet presAssocID="{EBA3EC01-E0CB-478D-9E54-EB3976EC635F}" presName="spaceRect" presStyleCnt="0"/>
      <dgm:spPr/>
    </dgm:pt>
    <dgm:pt modelId="{30DCAEB5-44CD-40DE-A20A-DED7BD6B172F}" type="pres">
      <dgm:prSet presAssocID="{EBA3EC01-E0CB-478D-9E54-EB3976EC635F}" presName="textRect" presStyleLbl="revTx" presStyleIdx="3" presStyleCnt="6">
        <dgm:presLayoutVars>
          <dgm:chMax val="1"/>
          <dgm:chPref val="1"/>
        </dgm:presLayoutVars>
      </dgm:prSet>
      <dgm:spPr/>
    </dgm:pt>
    <dgm:pt modelId="{71A1B7D6-3839-43A9-8A9B-E3CFF721F022}" type="pres">
      <dgm:prSet presAssocID="{08D6B0BF-2A76-42E4-BA32-618F4BBDC780}" presName="sibTrans" presStyleCnt="0"/>
      <dgm:spPr/>
    </dgm:pt>
    <dgm:pt modelId="{390214A0-430F-4FBF-82F9-0F341F3F9B32}" type="pres">
      <dgm:prSet presAssocID="{F1093FDE-3657-4E7E-87C3-51704D52D224}" presName="compNode" presStyleCnt="0"/>
      <dgm:spPr/>
    </dgm:pt>
    <dgm:pt modelId="{23D175FD-D196-4A34-B452-BE71AE75D352}" type="pres">
      <dgm:prSet presAssocID="{F1093FDE-3657-4E7E-87C3-51704D52D224}" presName="iconBgRect" presStyleLbl="bgShp" presStyleIdx="4" presStyleCnt="6"/>
      <dgm:spPr/>
    </dgm:pt>
    <dgm:pt modelId="{CCC89F65-6E1D-470F-8098-84C548772ADE}" type="pres">
      <dgm:prSet presAssocID="{F1093FDE-3657-4E7E-87C3-51704D52D2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Rings"/>
        </a:ext>
      </dgm:extLst>
    </dgm:pt>
    <dgm:pt modelId="{A355B82F-8221-4762-AE96-4DD04C540F58}" type="pres">
      <dgm:prSet presAssocID="{F1093FDE-3657-4E7E-87C3-51704D52D224}" presName="spaceRect" presStyleCnt="0"/>
      <dgm:spPr/>
    </dgm:pt>
    <dgm:pt modelId="{D782DAB6-69D6-4514-B792-74F75EB57C75}" type="pres">
      <dgm:prSet presAssocID="{F1093FDE-3657-4E7E-87C3-51704D52D224}" presName="textRect" presStyleLbl="revTx" presStyleIdx="4" presStyleCnt="6">
        <dgm:presLayoutVars>
          <dgm:chMax val="1"/>
          <dgm:chPref val="1"/>
        </dgm:presLayoutVars>
      </dgm:prSet>
      <dgm:spPr/>
    </dgm:pt>
    <dgm:pt modelId="{70796360-99C3-4D37-904E-3DAA4122EA81}" type="pres">
      <dgm:prSet presAssocID="{4729B941-CEAE-4856-B84D-F87B67DCB1AA}" presName="sibTrans" presStyleCnt="0"/>
      <dgm:spPr/>
    </dgm:pt>
    <dgm:pt modelId="{410D772C-BE11-40BE-AF3B-539F4E6CFAE1}" type="pres">
      <dgm:prSet presAssocID="{93CE8017-FA07-44AC-AF47-E70F6BF18B76}" presName="compNode" presStyleCnt="0"/>
      <dgm:spPr/>
    </dgm:pt>
    <dgm:pt modelId="{B928F786-BD4E-4070-97AD-517648BFE354}" type="pres">
      <dgm:prSet presAssocID="{93CE8017-FA07-44AC-AF47-E70F6BF18B76}" presName="iconBgRect" presStyleLbl="bgShp" presStyleIdx="5" presStyleCnt="6"/>
      <dgm:spPr/>
    </dgm:pt>
    <dgm:pt modelId="{44CCB094-0A1F-405B-AB30-CB3C6EB70B33}" type="pres">
      <dgm:prSet presAssocID="{93CE8017-FA07-44AC-AF47-E70F6BF18B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boy"/>
        </a:ext>
      </dgm:extLst>
    </dgm:pt>
    <dgm:pt modelId="{1A72D0C4-7324-4F55-A729-CA2DD2BE948E}" type="pres">
      <dgm:prSet presAssocID="{93CE8017-FA07-44AC-AF47-E70F6BF18B76}" presName="spaceRect" presStyleCnt="0"/>
      <dgm:spPr/>
    </dgm:pt>
    <dgm:pt modelId="{DAB79A56-05A0-4056-AA65-7739319D2FCB}" type="pres">
      <dgm:prSet presAssocID="{93CE8017-FA07-44AC-AF47-E70F6BF18B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72BCA01-EFB5-499C-BDD7-EFDCB42080E9}" srcId="{516333A1-BC90-4C94-8320-7F07DF6B7E9A}" destId="{D5AE2E37-9FBE-4B28-96C8-5030FA497A95}" srcOrd="2" destOrd="0" parTransId="{308CB7FD-C5A7-4E6A-AF60-4917DFDE38FA}" sibTransId="{ACE2EB11-0C54-4BDC-8F95-8E80C882AD97}"/>
    <dgm:cxn modelId="{2306D403-7796-4C08-970D-DA45E981E31F}" type="presOf" srcId="{EBA3EC01-E0CB-478D-9E54-EB3976EC635F}" destId="{30DCAEB5-44CD-40DE-A20A-DED7BD6B172F}" srcOrd="0" destOrd="0" presId="urn:microsoft.com/office/officeart/2018/5/layout/IconCircleLabelList"/>
    <dgm:cxn modelId="{13C1750D-D773-47FB-8747-BCB7E22C4967}" srcId="{516333A1-BC90-4C94-8320-7F07DF6B7E9A}" destId="{60EEE1D8-DDAE-4B82-9E26-E36308025E26}" srcOrd="0" destOrd="0" parTransId="{1FE77C65-B7A8-43D1-B223-0DCF2A5A5A1E}" sibTransId="{1F842619-4BAB-41B6-AC80-5DC720B4E044}"/>
    <dgm:cxn modelId="{26B8952E-0524-447B-95F2-FEE0F3D96B60}" srcId="{516333A1-BC90-4C94-8320-7F07DF6B7E9A}" destId="{3381E1A8-6F18-49F5-8C16-B8CD2DD44B91}" srcOrd="1" destOrd="0" parTransId="{1DD09747-E399-4276-9812-B7CDBF297996}" sibTransId="{6A68D028-0BE0-4E30-8AF2-174F451815CB}"/>
    <dgm:cxn modelId="{7C0BC541-54D1-4D36-8F17-96C498ED4251}" type="presOf" srcId="{D5AE2E37-9FBE-4B28-96C8-5030FA497A95}" destId="{984180C1-9682-44D7-A7DB-260A7CBFB2D9}" srcOrd="0" destOrd="0" presId="urn:microsoft.com/office/officeart/2018/5/layout/IconCircleLabelList"/>
    <dgm:cxn modelId="{D4A54A4B-89DB-4E1E-BDAC-03948EE5895D}" type="presOf" srcId="{93CE8017-FA07-44AC-AF47-E70F6BF18B76}" destId="{DAB79A56-05A0-4056-AA65-7739319D2FCB}" srcOrd="0" destOrd="0" presId="urn:microsoft.com/office/officeart/2018/5/layout/IconCircleLabelList"/>
    <dgm:cxn modelId="{6A71AA55-4392-49FE-B755-6E958AD50C46}" srcId="{516333A1-BC90-4C94-8320-7F07DF6B7E9A}" destId="{F1093FDE-3657-4E7E-87C3-51704D52D224}" srcOrd="4" destOrd="0" parTransId="{B741B206-BB8F-45A4-8DE2-1135AD77848F}" sibTransId="{4729B941-CEAE-4856-B84D-F87B67DCB1AA}"/>
    <dgm:cxn modelId="{EADCEB81-F7D8-4E98-A921-7223076EE654}" srcId="{516333A1-BC90-4C94-8320-7F07DF6B7E9A}" destId="{EBA3EC01-E0CB-478D-9E54-EB3976EC635F}" srcOrd="3" destOrd="0" parTransId="{B127FE62-9183-400D-9336-CFC00FB53B83}" sibTransId="{08D6B0BF-2A76-42E4-BA32-618F4BBDC780}"/>
    <dgm:cxn modelId="{5FF70C90-5A7F-4054-8B6E-46F61186D28A}" type="presOf" srcId="{516333A1-BC90-4C94-8320-7F07DF6B7E9A}" destId="{06842389-F42B-485D-B858-14252E75F37A}" srcOrd="0" destOrd="0" presId="urn:microsoft.com/office/officeart/2018/5/layout/IconCircleLabelList"/>
    <dgm:cxn modelId="{C5EBB4C3-1054-45B5-A874-32D70443A610}" type="presOf" srcId="{3381E1A8-6F18-49F5-8C16-B8CD2DD44B91}" destId="{B4E2B9AF-70DA-4346-B6A3-810B47B72761}" srcOrd="0" destOrd="0" presId="urn:microsoft.com/office/officeart/2018/5/layout/IconCircleLabelList"/>
    <dgm:cxn modelId="{8F2F7ACA-2D7F-4122-95D6-2C737C6A9C67}" type="presOf" srcId="{F1093FDE-3657-4E7E-87C3-51704D52D224}" destId="{D782DAB6-69D6-4514-B792-74F75EB57C75}" srcOrd="0" destOrd="0" presId="urn:microsoft.com/office/officeart/2018/5/layout/IconCircleLabelList"/>
    <dgm:cxn modelId="{AD998CCC-EABB-42D3-9956-7373E9CBD1E1}" srcId="{516333A1-BC90-4C94-8320-7F07DF6B7E9A}" destId="{93CE8017-FA07-44AC-AF47-E70F6BF18B76}" srcOrd="5" destOrd="0" parTransId="{48C7CB24-775E-45EF-9AEE-5DFD0F5BD1F9}" sibTransId="{C72BCD4F-F7D5-4D9C-B70D-DB547D9C337D}"/>
    <dgm:cxn modelId="{892B1FD6-E0B6-4606-A2A0-75F55EF8C193}" type="presOf" srcId="{60EEE1D8-DDAE-4B82-9E26-E36308025E26}" destId="{29ADEC57-4791-4517-BEAB-DD09D6EC1F9B}" srcOrd="0" destOrd="0" presId="urn:microsoft.com/office/officeart/2018/5/layout/IconCircleLabelList"/>
    <dgm:cxn modelId="{8FBAB223-87A4-49E8-8A81-DA1A153194EF}" type="presParOf" srcId="{06842389-F42B-485D-B858-14252E75F37A}" destId="{7E74921A-31EA-4310-ABBD-F9DCDD0F65A6}" srcOrd="0" destOrd="0" presId="urn:microsoft.com/office/officeart/2018/5/layout/IconCircleLabelList"/>
    <dgm:cxn modelId="{76FA599C-0DA0-4164-8156-8ED6303B3149}" type="presParOf" srcId="{7E74921A-31EA-4310-ABBD-F9DCDD0F65A6}" destId="{06677D8E-518E-4148-8854-3A1C834E13C0}" srcOrd="0" destOrd="0" presId="urn:microsoft.com/office/officeart/2018/5/layout/IconCircleLabelList"/>
    <dgm:cxn modelId="{AF95514B-F754-49E0-BD17-C397FE3D5048}" type="presParOf" srcId="{7E74921A-31EA-4310-ABBD-F9DCDD0F65A6}" destId="{64556800-6B53-4F0C-A5D5-3150B1298145}" srcOrd="1" destOrd="0" presId="urn:microsoft.com/office/officeart/2018/5/layout/IconCircleLabelList"/>
    <dgm:cxn modelId="{FD9E23AE-6546-40E3-B500-6BB9CE400B1C}" type="presParOf" srcId="{7E74921A-31EA-4310-ABBD-F9DCDD0F65A6}" destId="{1E63848C-EB1D-4FCC-87A3-155B689FC294}" srcOrd="2" destOrd="0" presId="urn:microsoft.com/office/officeart/2018/5/layout/IconCircleLabelList"/>
    <dgm:cxn modelId="{07E41524-0900-4B37-B324-7F23D2C12216}" type="presParOf" srcId="{7E74921A-31EA-4310-ABBD-F9DCDD0F65A6}" destId="{29ADEC57-4791-4517-BEAB-DD09D6EC1F9B}" srcOrd="3" destOrd="0" presId="urn:microsoft.com/office/officeart/2018/5/layout/IconCircleLabelList"/>
    <dgm:cxn modelId="{A6C6789B-16E9-4453-AC83-8B303DCB18F9}" type="presParOf" srcId="{06842389-F42B-485D-B858-14252E75F37A}" destId="{B2DFE7C0-DC94-4375-81F5-445E258DBD68}" srcOrd="1" destOrd="0" presId="urn:microsoft.com/office/officeart/2018/5/layout/IconCircleLabelList"/>
    <dgm:cxn modelId="{83F11A94-0EC0-4DC8-A7FE-643842590A9B}" type="presParOf" srcId="{06842389-F42B-485D-B858-14252E75F37A}" destId="{37770336-8BD3-475C-801E-DC5D49A1F823}" srcOrd="2" destOrd="0" presId="urn:microsoft.com/office/officeart/2018/5/layout/IconCircleLabelList"/>
    <dgm:cxn modelId="{0DE33206-A0C1-4421-9B5A-409FCD93E678}" type="presParOf" srcId="{37770336-8BD3-475C-801E-DC5D49A1F823}" destId="{A3634D27-2CF5-4889-82CD-66B765F7B7FD}" srcOrd="0" destOrd="0" presId="urn:microsoft.com/office/officeart/2018/5/layout/IconCircleLabelList"/>
    <dgm:cxn modelId="{5E798EB8-D72D-47E0-BD11-56049F0AE1C4}" type="presParOf" srcId="{37770336-8BD3-475C-801E-DC5D49A1F823}" destId="{42FDB87E-F645-4ACB-82DE-20EA4D4AA2DE}" srcOrd="1" destOrd="0" presId="urn:microsoft.com/office/officeart/2018/5/layout/IconCircleLabelList"/>
    <dgm:cxn modelId="{7E54BB2A-E190-4D78-8FA0-B3BC9C2AE1BC}" type="presParOf" srcId="{37770336-8BD3-475C-801E-DC5D49A1F823}" destId="{E6D7D202-C71A-4A97-8898-DC16B43968D8}" srcOrd="2" destOrd="0" presId="urn:microsoft.com/office/officeart/2018/5/layout/IconCircleLabelList"/>
    <dgm:cxn modelId="{1100CCE4-2472-433C-A609-A348619BA162}" type="presParOf" srcId="{37770336-8BD3-475C-801E-DC5D49A1F823}" destId="{B4E2B9AF-70DA-4346-B6A3-810B47B72761}" srcOrd="3" destOrd="0" presId="urn:microsoft.com/office/officeart/2018/5/layout/IconCircleLabelList"/>
    <dgm:cxn modelId="{9CE5AB27-EE86-4FFB-8FD0-979547088FFA}" type="presParOf" srcId="{06842389-F42B-485D-B858-14252E75F37A}" destId="{E6911196-B6D9-4CE5-AA22-C682F648C162}" srcOrd="3" destOrd="0" presId="urn:microsoft.com/office/officeart/2018/5/layout/IconCircleLabelList"/>
    <dgm:cxn modelId="{3CCF422F-EBF8-40CB-B677-4A3442CA5191}" type="presParOf" srcId="{06842389-F42B-485D-B858-14252E75F37A}" destId="{3F1AC5BE-8898-4125-BC10-CDC67BB3C432}" srcOrd="4" destOrd="0" presId="urn:microsoft.com/office/officeart/2018/5/layout/IconCircleLabelList"/>
    <dgm:cxn modelId="{7E6B581F-31A7-4EE9-AC73-A395120F6961}" type="presParOf" srcId="{3F1AC5BE-8898-4125-BC10-CDC67BB3C432}" destId="{6A8054CA-519C-40C2-A192-ADCC5B1CEA52}" srcOrd="0" destOrd="0" presId="urn:microsoft.com/office/officeart/2018/5/layout/IconCircleLabelList"/>
    <dgm:cxn modelId="{9516D3B1-CC38-42BD-896D-338F238C5154}" type="presParOf" srcId="{3F1AC5BE-8898-4125-BC10-CDC67BB3C432}" destId="{ED6D7F0C-1368-46AF-8BB6-79FF5DA65C29}" srcOrd="1" destOrd="0" presId="urn:microsoft.com/office/officeart/2018/5/layout/IconCircleLabelList"/>
    <dgm:cxn modelId="{5FDEE8A2-9278-4A73-B820-C5AB159F10B2}" type="presParOf" srcId="{3F1AC5BE-8898-4125-BC10-CDC67BB3C432}" destId="{2B2F7780-15E8-4262-8EF9-DD8674227828}" srcOrd="2" destOrd="0" presId="urn:microsoft.com/office/officeart/2018/5/layout/IconCircleLabelList"/>
    <dgm:cxn modelId="{7F46B02C-829E-4C7C-89E9-108ECF3F2C88}" type="presParOf" srcId="{3F1AC5BE-8898-4125-BC10-CDC67BB3C432}" destId="{984180C1-9682-44D7-A7DB-260A7CBFB2D9}" srcOrd="3" destOrd="0" presId="urn:microsoft.com/office/officeart/2018/5/layout/IconCircleLabelList"/>
    <dgm:cxn modelId="{671FC792-F8D7-4C6B-97DC-09A615BD786F}" type="presParOf" srcId="{06842389-F42B-485D-B858-14252E75F37A}" destId="{FF06F5A4-7404-4090-B290-A67690B54B6C}" srcOrd="5" destOrd="0" presId="urn:microsoft.com/office/officeart/2018/5/layout/IconCircleLabelList"/>
    <dgm:cxn modelId="{43A1B2C7-FA9E-4E59-98E2-99DC834EE817}" type="presParOf" srcId="{06842389-F42B-485D-B858-14252E75F37A}" destId="{4B8749ED-51D4-49A1-A2BA-27EABCD48902}" srcOrd="6" destOrd="0" presId="urn:microsoft.com/office/officeart/2018/5/layout/IconCircleLabelList"/>
    <dgm:cxn modelId="{DC06A45B-2547-422E-BFA4-1EB23C4EBDFC}" type="presParOf" srcId="{4B8749ED-51D4-49A1-A2BA-27EABCD48902}" destId="{36473EA4-52D1-489A-9F59-3E922561D14E}" srcOrd="0" destOrd="0" presId="urn:microsoft.com/office/officeart/2018/5/layout/IconCircleLabelList"/>
    <dgm:cxn modelId="{AB5BF662-7F35-41F3-9BFF-C82CF123A392}" type="presParOf" srcId="{4B8749ED-51D4-49A1-A2BA-27EABCD48902}" destId="{8E6968E7-2A06-4E5E-95C0-E64DECF290CF}" srcOrd="1" destOrd="0" presId="urn:microsoft.com/office/officeart/2018/5/layout/IconCircleLabelList"/>
    <dgm:cxn modelId="{CB939BF7-F6A0-45C9-9EDA-7CC85D61D237}" type="presParOf" srcId="{4B8749ED-51D4-49A1-A2BA-27EABCD48902}" destId="{292D96CA-BF02-4CDC-B2D3-6B2D8837F76F}" srcOrd="2" destOrd="0" presId="urn:microsoft.com/office/officeart/2018/5/layout/IconCircleLabelList"/>
    <dgm:cxn modelId="{B96E6575-6173-4183-926F-43DCB746E8B4}" type="presParOf" srcId="{4B8749ED-51D4-49A1-A2BA-27EABCD48902}" destId="{30DCAEB5-44CD-40DE-A20A-DED7BD6B172F}" srcOrd="3" destOrd="0" presId="urn:microsoft.com/office/officeart/2018/5/layout/IconCircleLabelList"/>
    <dgm:cxn modelId="{AAEB4C20-E6F5-4198-B1CD-0222121039D0}" type="presParOf" srcId="{06842389-F42B-485D-B858-14252E75F37A}" destId="{71A1B7D6-3839-43A9-8A9B-E3CFF721F022}" srcOrd="7" destOrd="0" presId="urn:microsoft.com/office/officeart/2018/5/layout/IconCircleLabelList"/>
    <dgm:cxn modelId="{9FA8CE2B-0DDC-473F-B38D-AE79F50BDE07}" type="presParOf" srcId="{06842389-F42B-485D-B858-14252E75F37A}" destId="{390214A0-430F-4FBF-82F9-0F341F3F9B32}" srcOrd="8" destOrd="0" presId="urn:microsoft.com/office/officeart/2018/5/layout/IconCircleLabelList"/>
    <dgm:cxn modelId="{76603CC7-E4D7-47B7-9EE3-C3073C0662CD}" type="presParOf" srcId="{390214A0-430F-4FBF-82F9-0F341F3F9B32}" destId="{23D175FD-D196-4A34-B452-BE71AE75D352}" srcOrd="0" destOrd="0" presId="urn:microsoft.com/office/officeart/2018/5/layout/IconCircleLabelList"/>
    <dgm:cxn modelId="{CF6ECC47-A2FA-4FF5-A1D8-D190EFBF90ED}" type="presParOf" srcId="{390214A0-430F-4FBF-82F9-0F341F3F9B32}" destId="{CCC89F65-6E1D-470F-8098-84C548772ADE}" srcOrd="1" destOrd="0" presId="urn:microsoft.com/office/officeart/2018/5/layout/IconCircleLabelList"/>
    <dgm:cxn modelId="{6F6D13F6-9569-4363-B777-A1A3F99097DD}" type="presParOf" srcId="{390214A0-430F-4FBF-82F9-0F341F3F9B32}" destId="{A355B82F-8221-4762-AE96-4DD04C540F58}" srcOrd="2" destOrd="0" presId="urn:microsoft.com/office/officeart/2018/5/layout/IconCircleLabelList"/>
    <dgm:cxn modelId="{3F4D3A1E-20C3-421B-950D-9724A853DBB2}" type="presParOf" srcId="{390214A0-430F-4FBF-82F9-0F341F3F9B32}" destId="{D782DAB6-69D6-4514-B792-74F75EB57C75}" srcOrd="3" destOrd="0" presId="urn:microsoft.com/office/officeart/2018/5/layout/IconCircleLabelList"/>
    <dgm:cxn modelId="{9120B4ED-855F-45A9-A1D1-3F2B5C4F8F46}" type="presParOf" srcId="{06842389-F42B-485D-B858-14252E75F37A}" destId="{70796360-99C3-4D37-904E-3DAA4122EA81}" srcOrd="9" destOrd="0" presId="urn:microsoft.com/office/officeart/2018/5/layout/IconCircleLabelList"/>
    <dgm:cxn modelId="{8EEF51D6-E984-42BA-899B-09796B6A8EB1}" type="presParOf" srcId="{06842389-F42B-485D-B858-14252E75F37A}" destId="{410D772C-BE11-40BE-AF3B-539F4E6CFAE1}" srcOrd="10" destOrd="0" presId="urn:microsoft.com/office/officeart/2018/5/layout/IconCircleLabelList"/>
    <dgm:cxn modelId="{95D225A9-94EA-4A5A-A023-6F673083A574}" type="presParOf" srcId="{410D772C-BE11-40BE-AF3B-539F4E6CFAE1}" destId="{B928F786-BD4E-4070-97AD-517648BFE354}" srcOrd="0" destOrd="0" presId="urn:microsoft.com/office/officeart/2018/5/layout/IconCircleLabelList"/>
    <dgm:cxn modelId="{F29A13AA-9DBA-4862-90D8-94C9C9547D6B}" type="presParOf" srcId="{410D772C-BE11-40BE-AF3B-539F4E6CFAE1}" destId="{44CCB094-0A1F-405B-AB30-CB3C6EB70B33}" srcOrd="1" destOrd="0" presId="urn:microsoft.com/office/officeart/2018/5/layout/IconCircleLabelList"/>
    <dgm:cxn modelId="{B7EF476B-2737-4C4C-B9AF-ED76733ED285}" type="presParOf" srcId="{410D772C-BE11-40BE-AF3B-539F4E6CFAE1}" destId="{1A72D0C4-7324-4F55-A729-CA2DD2BE948E}" srcOrd="2" destOrd="0" presId="urn:microsoft.com/office/officeart/2018/5/layout/IconCircleLabelList"/>
    <dgm:cxn modelId="{60C9EC5C-143B-4095-9385-A83FC14BB1B5}" type="presParOf" srcId="{410D772C-BE11-40BE-AF3B-539F4E6CFAE1}" destId="{DAB79A56-05A0-4056-AA65-7739319D2F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28F0B-362A-4748-923B-AF7AFBFDD3C4}">
      <dsp:nvSpPr>
        <dsp:cNvPr id="0" name=""/>
        <dsp:cNvSpPr/>
      </dsp:nvSpPr>
      <dsp:spPr>
        <a:xfrm>
          <a:off x="631199" y="9104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867D5-1B62-4B13-934D-21FB3ED3AE44}">
      <dsp:nvSpPr>
        <dsp:cNvPr id="0" name=""/>
        <dsp:cNvSpPr/>
      </dsp:nvSpPr>
      <dsp:spPr>
        <a:xfrm>
          <a:off x="865200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39B36-C308-4BE6-88B3-8409A5E82541}">
      <dsp:nvSpPr>
        <dsp:cNvPr id="0" name=""/>
        <dsp:cNvSpPr/>
      </dsp:nvSpPr>
      <dsp:spPr>
        <a:xfrm>
          <a:off x="280199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Movie Budget</a:t>
          </a:r>
        </a:p>
      </dsp:txBody>
      <dsp:txXfrm>
        <a:off x="280199" y="1531043"/>
        <a:ext cx="1800000" cy="720000"/>
      </dsp:txXfrm>
    </dsp:sp>
    <dsp:sp modelId="{D7D1D58B-75D4-424D-93C4-7BD41C233E3B}">
      <dsp:nvSpPr>
        <dsp:cNvPr id="0" name=""/>
        <dsp:cNvSpPr/>
      </dsp:nvSpPr>
      <dsp:spPr>
        <a:xfrm>
          <a:off x="2746200" y="9104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E17C1-9B33-4B8C-AA67-7DEE40E5752A}">
      <dsp:nvSpPr>
        <dsp:cNvPr id="0" name=""/>
        <dsp:cNvSpPr/>
      </dsp:nvSpPr>
      <dsp:spPr>
        <a:xfrm>
          <a:off x="2980200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29DFC-0A97-4C97-BD5C-089ADA8D7288}">
      <dsp:nvSpPr>
        <dsp:cNvPr id="0" name=""/>
        <dsp:cNvSpPr/>
      </dsp:nvSpPr>
      <dsp:spPr>
        <a:xfrm>
          <a:off x="2395200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Opening Weekend</a:t>
          </a:r>
        </a:p>
      </dsp:txBody>
      <dsp:txXfrm>
        <a:off x="2395200" y="1531043"/>
        <a:ext cx="1800000" cy="720000"/>
      </dsp:txXfrm>
    </dsp:sp>
    <dsp:sp modelId="{B026222A-87BC-40D2-A596-069F4269E1F5}">
      <dsp:nvSpPr>
        <dsp:cNvPr id="0" name=""/>
        <dsp:cNvSpPr/>
      </dsp:nvSpPr>
      <dsp:spPr>
        <a:xfrm>
          <a:off x="4861200" y="9104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67F16-5CB3-4C4A-BD0F-B2A0E7D9C7E7}">
      <dsp:nvSpPr>
        <dsp:cNvPr id="0" name=""/>
        <dsp:cNvSpPr/>
      </dsp:nvSpPr>
      <dsp:spPr>
        <a:xfrm>
          <a:off x="5095200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D1B46-CF72-45EC-88E9-3401496220FD}">
      <dsp:nvSpPr>
        <dsp:cNvPr id="0" name=""/>
        <dsp:cNvSpPr/>
      </dsp:nvSpPr>
      <dsp:spPr>
        <a:xfrm>
          <a:off x="4510200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RunTime</a:t>
          </a:r>
          <a:endParaRPr lang="en-US" sz="2100" kern="1200" dirty="0"/>
        </a:p>
      </dsp:txBody>
      <dsp:txXfrm>
        <a:off x="4510200" y="1531043"/>
        <a:ext cx="1800000" cy="720000"/>
      </dsp:txXfrm>
    </dsp:sp>
    <dsp:sp modelId="{BE577676-EE1B-45C4-AF4C-89C19B30CD71}">
      <dsp:nvSpPr>
        <dsp:cNvPr id="0" name=""/>
        <dsp:cNvSpPr/>
      </dsp:nvSpPr>
      <dsp:spPr>
        <a:xfrm>
          <a:off x="6976200" y="9104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9419D-BE78-4913-9E3D-FD0694A4D716}">
      <dsp:nvSpPr>
        <dsp:cNvPr id="0" name=""/>
        <dsp:cNvSpPr/>
      </dsp:nvSpPr>
      <dsp:spPr>
        <a:xfrm>
          <a:off x="7210200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D12D-B557-45F4-BD95-015D5D8C3811}">
      <dsp:nvSpPr>
        <dsp:cNvPr id="0" name=""/>
        <dsp:cNvSpPr/>
      </dsp:nvSpPr>
      <dsp:spPr>
        <a:xfrm>
          <a:off x="6625200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Production Company</a:t>
          </a:r>
        </a:p>
      </dsp:txBody>
      <dsp:txXfrm>
        <a:off x="6625200" y="1531043"/>
        <a:ext cx="1800000" cy="720000"/>
      </dsp:txXfrm>
    </dsp:sp>
    <dsp:sp modelId="{88AB2CDE-E5A9-4AB3-93F9-D068E4FD26BB}">
      <dsp:nvSpPr>
        <dsp:cNvPr id="0" name=""/>
        <dsp:cNvSpPr/>
      </dsp:nvSpPr>
      <dsp:spPr>
        <a:xfrm>
          <a:off x="9091200" y="9104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EDB56-D21F-4EA9-807C-F0D51E9D1F6C}">
      <dsp:nvSpPr>
        <dsp:cNvPr id="0" name=""/>
        <dsp:cNvSpPr/>
      </dsp:nvSpPr>
      <dsp:spPr>
        <a:xfrm>
          <a:off x="9325199" y="3250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A6F1A-C847-4214-951E-C6090043C4CE}">
      <dsp:nvSpPr>
        <dsp:cNvPr id="0" name=""/>
        <dsp:cNvSpPr/>
      </dsp:nvSpPr>
      <dsp:spPr>
        <a:xfrm>
          <a:off x="8740200" y="15310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Genre</a:t>
          </a:r>
        </a:p>
      </dsp:txBody>
      <dsp:txXfrm>
        <a:off x="8740200" y="153104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07FCB-F898-4DDF-A010-2D3083C7A623}">
      <dsp:nvSpPr>
        <dsp:cNvPr id="0" name=""/>
        <dsp:cNvSpPr/>
      </dsp:nvSpPr>
      <dsp:spPr>
        <a:xfrm>
          <a:off x="631199" y="4482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A282D-9183-4CF8-8A6A-933DD9707A0B}">
      <dsp:nvSpPr>
        <dsp:cNvPr id="0" name=""/>
        <dsp:cNvSpPr/>
      </dsp:nvSpPr>
      <dsp:spPr>
        <a:xfrm>
          <a:off x="865200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F8268-9784-4912-839B-308ED59F525B}">
      <dsp:nvSpPr>
        <dsp:cNvPr id="0" name=""/>
        <dsp:cNvSpPr/>
      </dsp:nvSpPr>
      <dsp:spPr>
        <a:xfrm>
          <a:off x="280199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Defining List</a:t>
          </a:r>
        </a:p>
      </dsp:txBody>
      <dsp:txXfrm>
        <a:off x="280199" y="1888231"/>
        <a:ext cx="1800000" cy="720000"/>
      </dsp:txXfrm>
    </dsp:sp>
    <dsp:sp modelId="{8ADB6ADF-0FED-4D84-B7E3-6A2A3184C5C4}">
      <dsp:nvSpPr>
        <dsp:cNvPr id="0" name=""/>
        <dsp:cNvSpPr/>
      </dsp:nvSpPr>
      <dsp:spPr>
        <a:xfrm>
          <a:off x="2746200" y="44823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37BC0-A24A-4311-9B30-A5506936C053}">
      <dsp:nvSpPr>
        <dsp:cNvPr id="0" name=""/>
        <dsp:cNvSpPr/>
      </dsp:nvSpPr>
      <dsp:spPr>
        <a:xfrm>
          <a:off x="2980200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21E49-3E00-45BD-9C7F-291B3F08CB7B}">
      <dsp:nvSpPr>
        <dsp:cNvPr id="0" name=""/>
        <dsp:cNvSpPr/>
      </dsp:nvSpPr>
      <dsp:spPr>
        <a:xfrm>
          <a:off x="2395200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Appending List</a:t>
          </a:r>
        </a:p>
      </dsp:txBody>
      <dsp:txXfrm>
        <a:off x="2395200" y="1888231"/>
        <a:ext cx="1800000" cy="720000"/>
      </dsp:txXfrm>
    </dsp:sp>
    <dsp:sp modelId="{7EF21616-039C-4A8C-923A-16305ED34D65}">
      <dsp:nvSpPr>
        <dsp:cNvPr id="0" name=""/>
        <dsp:cNvSpPr/>
      </dsp:nvSpPr>
      <dsp:spPr>
        <a:xfrm>
          <a:off x="4861200" y="4482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92D9F-3D04-4038-80CA-9C1B666B6B51}">
      <dsp:nvSpPr>
        <dsp:cNvPr id="0" name=""/>
        <dsp:cNvSpPr/>
      </dsp:nvSpPr>
      <dsp:spPr>
        <a:xfrm>
          <a:off x="5095200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60784-D040-48D9-8FC7-03444D58C99A}">
      <dsp:nvSpPr>
        <dsp:cNvPr id="0" name=""/>
        <dsp:cNvSpPr/>
      </dsp:nvSpPr>
      <dsp:spPr>
        <a:xfrm>
          <a:off x="4510200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Looping through URL</a:t>
          </a:r>
        </a:p>
      </dsp:txBody>
      <dsp:txXfrm>
        <a:off x="4510200" y="1888231"/>
        <a:ext cx="1800000" cy="720000"/>
      </dsp:txXfrm>
    </dsp:sp>
    <dsp:sp modelId="{ACBA1BD7-27BB-411C-8040-5CB0364A7A06}">
      <dsp:nvSpPr>
        <dsp:cNvPr id="0" name=""/>
        <dsp:cNvSpPr/>
      </dsp:nvSpPr>
      <dsp:spPr>
        <a:xfrm>
          <a:off x="6976200" y="44823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80C88-1E1A-4334-B5C1-87EDEB4C6194}">
      <dsp:nvSpPr>
        <dsp:cNvPr id="0" name=""/>
        <dsp:cNvSpPr/>
      </dsp:nvSpPr>
      <dsp:spPr>
        <a:xfrm>
          <a:off x="7210200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A223E-6D25-4F78-9431-4A076E65F449}">
      <dsp:nvSpPr>
        <dsp:cNvPr id="0" name=""/>
        <dsp:cNvSpPr/>
      </dsp:nvSpPr>
      <dsp:spPr>
        <a:xfrm>
          <a:off x="6625200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Creating Dataframe</a:t>
          </a:r>
        </a:p>
      </dsp:txBody>
      <dsp:txXfrm>
        <a:off x="6625200" y="1888231"/>
        <a:ext cx="1800000" cy="720000"/>
      </dsp:txXfrm>
    </dsp:sp>
    <dsp:sp modelId="{B00FFE9F-B309-430E-BDC1-3192AA99CDB5}">
      <dsp:nvSpPr>
        <dsp:cNvPr id="0" name=""/>
        <dsp:cNvSpPr/>
      </dsp:nvSpPr>
      <dsp:spPr>
        <a:xfrm>
          <a:off x="9091200" y="44823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BEAEB-250F-41D3-B4BE-744B66EDEB35}">
      <dsp:nvSpPr>
        <dsp:cNvPr id="0" name=""/>
        <dsp:cNvSpPr/>
      </dsp:nvSpPr>
      <dsp:spPr>
        <a:xfrm>
          <a:off x="9325199" y="6822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9449D-4D73-4107-885D-68638F8DC1AB}">
      <dsp:nvSpPr>
        <dsp:cNvPr id="0" name=""/>
        <dsp:cNvSpPr/>
      </dsp:nvSpPr>
      <dsp:spPr>
        <a:xfrm>
          <a:off x="8740200" y="18882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Exporting to CSV</a:t>
          </a:r>
        </a:p>
      </dsp:txBody>
      <dsp:txXfrm>
        <a:off x="8740200" y="188823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87EE2-E0C7-4C37-B214-42100DA87D36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B4AB7-32D9-48CA-9C04-D1198A38F9D7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36F92-8B7A-423A-9547-7FB51C9E0862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Dollar Amount</a:t>
          </a:r>
        </a:p>
      </dsp:txBody>
      <dsp:txXfrm>
        <a:off x="39731" y="2687531"/>
        <a:ext cx="3206250" cy="720000"/>
      </dsp:txXfrm>
    </dsp:sp>
    <dsp:sp modelId="{C82CAB46-47E7-4EC2-A437-FD9650B0C264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F1A8B-4E53-4E28-935F-E6B6142AC17E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5A8F-63DD-4F88-AD36-6B4C6DDB2118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Changing URL</a:t>
          </a:r>
        </a:p>
      </dsp:txBody>
      <dsp:txXfrm>
        <a:off x="3807075" y="2687531"/>
        <a:ext cx="3206250" cy="720000"/>
      </dsp:txXfrm>
    </dsp:sp>
    <dsp:sp modelId="{801674AF-7DB6-4E70-B028-684A9EDBE12B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19F2-AC47-4252-B1BB-2C645ABA68E1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F8B93-3E98-43B2-A27B-D2BDB51E1975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BREAKING LOOP</a:t>
          </a:r>
        </a:p>
      </dsp:txBody>
      <dsp:txXfrm>
        <a:off x="7574418" y="2687531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67A6C-591F-4C69-B6EF-E30FCF8E78AC}">
      <dsp:nvSpPr>
        <dsp:cNvPr id="0" name=""/>
        <dsp:cNvSpPr/>
      </dsp:nvSpPr>
      <dsp:spPr>
        <a:xfrm>
          <a:off x="631199" y="6850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50F3A-F122-4928-944B-DB4A19E137E8}">
      <dsp:nvSpPr>
        <dsp:cNvPr id="0" name=""/>
        <dsp:cNvSpPr/>
      </dsp:nvSpPr>
      <dsp:spPr>
        <a:xfrm>
          <a:off x="86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B285E-0A94-4E37-8F6E-623FEC918E1C}">
      <dsp:nvSpPr>
        <dsp:cNvPr id="0" name=""/>
        <dsp:cNvSpPr/>
      </dsp:nvSpPr>
      <dsp:spPr>
        <a:xfrm>
          <a:off x="280199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Merging CSV files</a:t>
          </a:r>
        </a:p>
      </dsp:txBody>
      <dsp:txXfrm>
        <a:off x="280199" y="2125031"/>
        <a:ext cx="1800000" cy="720000"/>
      </dsp:txXfrm>
    </dsp:sp>
    <dsp:sp modelId="{9897B43F-15A1-4792-9CB2-076C852AD73D}">
      <dsp:nvSpPr>
        <dsp:cNvPr id="0" name=""/>
        <dsp:cNvSpPr/>
      </dsp:nvSpPr>
      <dsp:spPr>
        <a:xfrm>
          <a:off x="2746200" y="68503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984D2-58E0-4C91-B86D-2DD942BF98C9}">
      <dsp:nvSpPr>
        <dsp:cNvPr id="0" name=""/>
        <dsp:cNvSpPr/>
      </dsp:nvSpPr>
      <dsp:spPr>
        <a:xfrm>
          <a:off x="298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0D58E-7906-4F87-9A42-749DF6097C2C}">
      <dsp:nvSpPr>
        <dsp:cNvPr id="0" name=""/>
        <dsp:cNvSpPr/>
      </dsp:nvSpPr>
      <dsp:spPr>
        <a:xfrm>
          <a:off x="239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Creating new Dataframe</a:t>
          </a:r>
        </a:p>
      </dsp:txBody>
      <dsp:txXfrm>
        <a:off x="2395200" y="2125031"/>
        <a:ext cx="1800000" cy="720000"/>
      </dsp:txXfrm>
    </dsp:sp>
    <dsp:sp modelId="{A50954F2-43F5-44F9-AC4B-B82FAF4684DF}">
      <dsp:nvSpPr>
        <dsp:cNvPr id="0" name=""/>
        <dsp:cNvSpPr/>
      </dsp:nvSpPr>
      <dsp:spPr>
        <a:xfrm>
          <a:off x="4861200" y="6850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1D654-B65D-4932-B7FE-1184BF20FF16}">
      <dsp:nvSpPr>
        <dsp:cNvPr id="0" name=""/>
        <dsp:cNvSpPr/>
      </dsp:nvSpPr>
      <dsp:spPr>
        <a:xfrm>
          <a:off x="509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AA4B-CC04-4A40-8334-FF13765395E5}">
      <dsp:nvSpPr>
        <dsp:cNvPr id="0" name=""/>
        <dsp:cNvSpPr/>
      </dsp:nvSpPr>
      <dsp:spPr>
        <a:xfrm>
          <a:off x="451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Selecting first genre</a:t>
          </a:r>
        </a:p>
      </dsp:txBody>
      <dsp:txXfrm>
        <a:off x="4510200" y="2125031"/>
        <a:ext cx="1800000" cy="720000"/>
      </dsp:txXfrm>
    </dsp:sp>
    <dsp:sp modelId="{0528AAAE-8AF4-4747-A4B5-111503D555FE}">
      <dsp:nvSpPr>
        <dsp:cNvPr id="0" name=""/>
        <dsp:cNvSpPr/>
      </dsp:nvSpPr>
      <dsp:spPr>
        <a:xfrm>
          <a:off x="6976200" y="68503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21CF0-497C-4688-AECE-FDBF0B668DA0}">
      <dsp:nvSpPr>
        <dsp:cNvPr id="0" name=""/>
        <dsp:cNvSpPr/>
      </dsp:nvSpPr>
      <dsp:spPr>
        <a:xfrm>
          <a:off x="721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A8A7D-70A0-4B2A-BDEC-54512072F1D4}">
      <dsp:nvSpPr>
        <dsp:cNvPr id="0" name=""/>
        <dsp:cNvSpPr/>
      </dsp:nvSpPr>
      <dsp:spPr>
        <a:xfrm>
          <a:off x="662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Creating final </a:t>
          </a:r>
          <a:r>
            <a:rPr lang="en-US" sz="1500" kern="1200" dirty="0" err="1"/>
            <a:t>Dataframe</a:t>
          </a:r>
          <a:r>
            <a:rPr lang="en-US" sz="1500" kern="1200" dirty="0"/>
            <a:t> with test variables</a:t>
          </a:r>
        </a:p>
      </dsp:txBody>
      <dsp:txXfrm>
        <a:off x="6625200" y="2125031"/>
        <a:ext cx="1800000" cy="720000"/>
      </dsp:txXfrm>
    </dsp:sp>
    <dsp:sp modelId="{D98D5EB5-0C51-4F1B-B0A7-E36087E7D75A}">
      <dsp:nvSpPr>
        <dsp:cNvPr id="0" name=""/>
        <dsp:cNvSpPr/>
      </dsp:nvSpPr>
      <dsp:spPr>
        <a:xfrm>
          <a:off x="9091200" y="68503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D3BC7-D57C-4BD9-81F0-F2AFB9B0EC23}">
      <dsp:nvSpPr>
        <dsp:cNvPr id="0" name=""/>
        <dsp:cNvSpPr/>
      </dsp:nvSpPr>
      <dsp:spPr>
        <a:xfrm>
          <a:off x="9325199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2E6DA-5EE7-49D3-80F8-D06191F2D300}">
      <dsp:nvSpPr>
        <dsp:cNvPr id="0" name=""/>
        <dsp:cNvSpPr/>
      </dsp:nvSpPr>
      <dsp:spPr>
        <a:xfrm>
          <a:off x="874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Formatting within Dataframe</a:t>
          </a:r>
        </a:p>
      </dsp:txBody>
      <dsp:txXfrm>
        <a:off x="8740200" y="2125031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3A514-2892-4400-B8AA-F80AC8686511}">
      <dsp:nvSpPr>
        <dsp:cNvPr id="0" name=""/>
        <dsp:cNvSpPr/>
      </dsp:nvSpPr>
      <dsp:spPr>
        <a:xfrm>
          <a:off x="523095" y="459521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D3D49-FC07-4DA1-B935-BB99DF90B14D}">
      <dsp:nvSpPr>
        <dsp:cNvPr id="0" name=""/>
        <dsp:cNvSpPr/>
      </dsp:nvSpPr>
      <dsp:spPr>
        <a:xfrm>
          <a:off x="830385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F2E7E-4980-41A0-BC4A-A108D1DCD2E6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TEST VARIABLES</a:t>
          </a:r>
        </a:p>
      </dsp:txBody>
      <dsp:txXfrm>
        <a:off x="62159" y="2350541"/>
        <a:ext cx="2363775" cy="720000"/>
      </dsp:txXfrm>
    </dsp:sp>
    <dsp:sp modelId="{E0D0676A-57DF-4599-AB22-29BAAF2F0701}">
      <dsp:nvSpPr>
        <dsp:cNvPr id="0" name=""/>
        <dsp:cNvSpPr/>
      </dsp:nvSpPr>
      <dsp:spPr>
        <a:xfrm>
          <a:off x="3300530" y="459521"/>
          <a:ext cx="1441902" cy="14419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97047-7752-4149-9B99-0F78E1B8FBFE}">
      <dsp:nvSpPr>
        <dsp:cNvPr id="0" name=""/>
        <dsp:cNvSpPr/>
      </dsp:nvSpPr>
      <dsp:spPr>
        <a:xfrm>
          <a:off x="3607821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691CC-2D0C-4345-BE9C-F5DF3268B9F2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AVERAGE</a:t>
          </a:r>
        </a:p>
      </dsp:txBody>
      <dsp:txXfrm>
        <a:off x="2839594" y="2350541"/>
        <a:ext cx="2363775" cy="720000"/>
      </dsp:txXfrm>
    </dsp:sp>
    <dsp:sp modelId="{CA913B8D-3BDB-4D9A-AB8F-96C6C5AFF6B4}">
      <dsp:nvSpPr>
        <dsp:cNvPr id="0" name=""/>
        <dsp:cNvSpPr/>
      </dsp:nvSpPr>
      <dsp:spPr>
        <a:xfrm>
          <a:off x="6077966" y="459521"/>
          <a:ext cx="1441902" cy="14419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B81A9-CD42-44E2-B062-C02FF1571F25}">
      <dsp:nvSpPr>
        <dsp:cNvPr id="0" name=""/>
        <dsp:cNvSpPr/>
      </dsp:nvSpPr>
      <dsp:spPr>
        <a:xfrm>
          <a:off x="6385257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AAFC3-6B62-4F20-AF9E-ED0B8E130DC9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 SQUARED</a:t>
          </a:r>
        </a:p>
      </dsp:txBody>
      <dsp:txXfrm>
        <a:off x="5617030" y="2350541"/>
        <a:ext cx="2363775" cy="720000"/>
      </dsp:txXfrm>
    </dsp:sp>
    <dsp:sp modelId="{2B3F1773-11E4-4CFB-8740-48132CAB9183}">
      <dsp:nvSpPr>
        <dsp:cNvPr id="0" name=""/>
        <dsp:cNvSpPr/>
      </dsp:nvSpPr>
      <dsp:spPr>
        <a:xfrm>
          <a:off x="8855402" y="459521"/>
          <a:ext cx="1441902" cy="14419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95C80-6341-44FF-BCCC-00D5B9A06694}">
      <dsp:nvSpPr>
        <dsp:cNvPr id="0" name=""/>
        <dsp:cNvSpPr/>
      </dsp:nvSpPr>
      <dsp:spPr>
        <a:xfrm>
          <a:off x="9162692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8DF41-4509-4E7F-86E2-EE697B4396B2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GRAPHS</a:t>
          </a:r>
        </a:p>
      </dsp:txBody>
      <dsp:txXfrm>
        <a:off x="8394465" y="2350541"/>
        <a:ext cx="236377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77D8E-518E-4148-8854-3A1C834E13C0}">
      <dsp:nvSpPr>
        <dsp:cNvPr id="0" name=""/>
        <dsp:cNvSpPr/>
      </dsp:nvSpPr>
      <dsp:spPr>
        <a:xfrm>
          <a:off x="308962" y="791587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56800-6B53-4F0C-A5D5-3150B1298145}">
      <dsp:nvSpPr>
        <dsp:cNvPr id="0" name=""/>
        <dsp:cNvSpPr/>
      </dsp:nvSpPr>
      <dsp:spPr>
        <a:xfrm>
          <a:off x="513483" y="996108"/>
          <a:ext cx="550634" cy="55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DEC57-4791-4517-BEAB-DD09D6EC1F9B}">
      <dsp:nvSpPr>
        <dsp:cNvPr id="0" name=""/>
        <dsp:cNvSpPr/>
      </dsp:nvSpPr>
      <dsp:spPr>
        <a:xfrm>
          <a:off x="2179" y="2050181"/>
          <a:ext cx="1573242" cy="68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Walt Disney RANKED highest IN opening weekend, total gross, and average budget.</a:t>
          </a:r>
        </a:p>
      </dsp:txBody>
      <dsp:txXfrm>
        <a:off x="2179" y="2050181"/>
        <a:ext cx="1573242" cy="688293"/>
      </dsp:txXfrm>
    </dsp:sp>
    <dsp:sp modelId="{A3634D27-2CF5-4889-82CD-66B765F7B7FD}">
      <dsp:nvSpPr>
        <dsp:cNvPr id="0" name=""/>
        <dsp:cNvSpPr/>
      </dsp:nvSpPr>
      <dsp:spPr>
        <a:xfrm>
          <a:off x="2157521" y="791587"/>
          <a:ext cx="959677" cy="9596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DB87E-F645-4ACB-82DE-20EA4D4AA2DE}">
      <dsp:nvSpPr>
        <dsp:cNvPr id="0" name=""/>
        <dsp:cNvSpPr/>
      </dsp:nvSpPr>
      <dsp:spPr>
        <a:xfrm>
          <a:off x="2362043" y="996108"/>
          <a:ext cx="550634" cy="55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2B9AF-70DA-4346-B6A3-810B47B72761}">
      <dsp:nvSpPr>
        <dsp:cNvPr id="0" name=""/>
        <dsp:cNvSpPr/>
      </dsp:nvSpPr>
      <dsp:spPr>
        <a:xfrm>
          <a:off x="1850739" y="2050181"/>
          <a:ext cx="1573242" cy="68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is a low correlation between movie budget and total gross</a:t>
          </a:r>
        </a:p>
      </dsp:txBody>
      <dsp:txXfrm>
        <a:off x="1850739" y="2050181"/>
        <a:ext cx="1573242" cy="688293"/>
      </dsp:txXfrm>
    </dsp:sp>
    <dsp:sp modelId="{6A8054CA-519C-40C2-A192-ADCC5B1CEA52}">
      <dsp:nvSpPr>
        <dsp:cNvPr id="0" name=""/>
        <dsp:cNvSpPr/>
      </dsp:nvSpPr>
      <dsp:spPr>
        <a:xfrm>
          <a:off x="4006081" y="791587"/>
          <a:ext cx="959677" cy="9596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D7F0C-1368-46AF-8BB6-79FF5DA65C29}">
      <dsp:nvSpPr>
        <dsp:cNvPr id="0" name=""/>
        <dsp:cNvSpPr/>
      </dsp:nvSpPr>
      <dsp:spPr>
        <a:xfrm>
          <a:off x="4210602" y="996108"/>
          <a:ext cx="550634" cy="55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180C1-9682-44D7-A7DB-260A7CBFB2D9}">
      <dsp:nvSpPr>
        <dsp:cNvPr id="0" name=""/>
        <dsp:cNvSpPr/>
      </dsp:nvSpPr>
      <dsp:spPr>
        <a:xfrm>
          <a:off x="3699299" y="2050181"/>
          <a:ext cx="1573242" cy="68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is no correlation between runtime and total gross</a:t>
          </a:r>
        </a:p>
      </dsp:txBody>
      <dsp:txXfrm>
        <a:off x="3699299" y="2050181"/>
        <a:ext cx="1573242" cy="688293"/>
      </dsp:txXfrm>
    </dsp:sp>
    <dsp:sp modelId="{36473EA4-52D1-489A-9F59-3E922561D14E}">
      <dsp:nvSpPr>
        <dsp:cNvPr id="0" name=""/>
        <dsp:cNvSpPr/>
      </dsp:nvSpPr>
      <dsp:spPr>
        <a:xfrm>
          <a:off x="5854640" y="791587"/>
          <a:ext cx="959677" cy="9596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968E7-2A06-4E5E-95C0-E64DECF290CF}">
      <dsp:nvSpPr>
        <dsp:cNvPr id="0" name=""/>
        <dsp:cNvSpPr/>
      </dsp:nvSpPr>
      <dsp:spPr>
        <a:xfrm>
          <a:off x="6059162" y="996108"/>
          <a:ext cx="550634" cy="55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CAEB5-44CD-40DE-A20A-DED7BD6B172F}">
      <dsp:nvSpPr>
        <dsp:cNvPr id="0" name=""/>
        <dsp:cNvSpPr/>
      </dsp:nvSpPr>
      <dsp:spPr>
        <a:xfrm>
          <a:off x="5547858" y="2050181"/>
          <a:ext cx="1573242" cy="68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There is a high positive correlation between opening weekend and total gross</a:t>
          </a:r>
        </a:p>
      </dsp:txBody>
      <dsp:txXfrm>
        <a:off x="5547858" y="2050181"/>
        <a:ext cx="1573242" cy="688293"/>
      </dsp:txXfrm>
    </dsp:sp>
    <dsp:sp modelId="{23D175FD-D196-4A34-B452-BE71AE75D352}">
      <dsp:nvSpPr>
        <dsp:cNvPr id="0" name=""/>
        <dsp:cNvSpPr/>
      </dsp:nvSpPr>
      <dsp:spPr>
        <a:xfrm>
          <a:off x="7703200" y="791587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89F65-6E1D-470F-8098-84C548772ADE}">
      <dsp:nvSpPr>
        <dsp:cNvPr id="0" name=""/>
        <dsp:cNvSpPr/>
      </dsp:nvSpPr>
      <dsp:spPr>
        <a:xfrm>
          <a:off x="7907721" y="996108"/>
          <a:ext cx="550634" cy="550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2DAB6-69D6-4514-B792-74F75EB57C75}">
      <dsp:nvSpPr>
        <dsp:cNvPr id="0" name=""/>
        <dsp:cNvSpPr/>
      </dsp:nvSpPr>
      <dsp:spPr>
        <a:xfrm>
          <a:off x="7396418" y="2050181"/>
          <a:ext cx="1573242" cy="68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Romance had the highest total gross</a:t>
          </a:r>
        </a:p>
      </dsp:txBody>
      <dsp:txXfrm>
        <a:off x="7396418" y="2050181"/>
        <a:ext cx="1573242" cy="688293"/>
      </dsp:txXfrm>
    </dsp:sp>
    <dsp:sp modelId="{B928F786-BD4E-4070-97AD-517648BFE354}">
      <dsp:nvSpPr>
        <dsp:cNvPr id="0" name=""/>
        <dsp:cNvSpPr/>
      </dsp:nvSpPr>
      <dsp:spPr>
        <a:xfrm>
          <a:off x="9551760" y="791587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CB094-0A1F-405B-AB30-CB3C6EB70B33}">
      <dsp:nvSpPr>
        <dsp:cNvPr id="0" name=""/>
        <dsp:cNvSpPr/>
      </dsp:nvSpPr>
      <dsp:spPr>
        <a:xfrm>
          <a:off x="9756281" y="996108"/>
          <a:ext cx="550634" cy="5506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79A56-05A0-4056-AA65-7739319D2FCB}">
      <dsp:nvSpPr>
        <dsp:cNvPr id="0" name=""/>
        <dsp:cNvSpPr/>
      </dsp:nvSpPr>
      <dsp:spPr>
        <a:xfrm>
          <a:off x="9244977" y="2050181"/>
          <a:ext cx="1573242" cy="68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Western and war movies had the LONGEST runtime but were among the lowest in total gross</a:t>
          </a:r>
        </a:p>
      </dsp:txBody>
      <dsp:txXfrm>
        <a:off x="9244977" y="2050181"/>
        <a:ext cx="1573242" cy="68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grits.blogspot.com/2014/07/goodreads-for-movi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xofficemojo.com/" TargetMode="External"/><Relationship Id="rId2" Type="http://schemas.openxmlformats.org/officeDocument/2006/relationships/hyperlink" Target="https://files.slack.com/files-pri/TQDBJGENB-FSSPR22RL/download/movieboxoffice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9233-3A87-47B4-A17B-6A9DDFA59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68014"/>
            <a:ext cx="9448800" cy="1825096"/>
          </a:xfrm>
        </p:spPr>
        <p:txBody>
          <a:bodyPr>
            <a:normAutofit/>
          </a:bodyPr>
          <a:lstStyle/>
          <a:p>
            <a:r>
              <a:rPr lang="en-US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Box office data</a:t>
            </a:r>
            <a:endParaRPr lang="en-US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2CD0E-CBEC-4D77-B149-591D37728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cap="all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Team 7: Dillon Grow, Brice Maynard, Natalie Ortiz, Megan Rose</a:t>
            </a:r>
            <a:endParaRPr lang="en-US" sz="18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AFF529-0B86-45D5-B7B5-E9895234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9441668">
            <a:off x="9085345" y="2038865"/>
            <a:ext cx="2373867" cy="23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F1794F-A632-4D7A-B5AD-B647E4C02EB9}"/>
              </a:ext>
            </a:extLst>
          </p:cNvPr>
          <p:cNvSpPr txBox="1">
            <a:spLocks/>
          </p:cNvSpPr>
          <p:nvPr/>
        </p:nvSpPr>
        <p:spPr>
          <a:xfrm>
            <a:off x="1181100" y="2335997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Test variables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0D2C062-D634-4D40-A5CF-364911733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710790"/>
              </p:ext>
            </p:extLst>
          </p:nvPr>
        </p:nvGraphicFramePr>
        <p:xfrm>
          <a:off x="685800" y="3629025"/>
          <a:ext cx="10820400" cy="234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7C96E6-B3B3-4899-A86D-AD27BBA8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3432"/>
            <a:ext cx="10820400" cy="48991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800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Are there specific factors that determine box office success?</a:t>
            </a:r>
          </a:p>
        </p:txBody>
      </p:sp>
    </p:spTree>
    <p:extLst>
      <p:ext uri="{BB962C8B-B14F-4D97-AF65-F5344CB8AC3E}">
        <p14:creationId xmlns:p14="http://schemas.microsoft.com/office/powerpoint/2010/main" val="81631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D3EB-1F77-48A7-AEE2-23D5C855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1B30-8AF2-49FE-9533-88F9D46B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2113130"/>
            <a:ext cx="11363325" cy="2748915"/>
          </a:xfrm>
        </p:spPr>
        <p:txBody>
          <a:bodyPr/>
          <a:lstStyle/>
          <a:p>
            <a:r>
              <a:rPr lang="en-US" sz="2000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Movie Box Office CSV – Mahan </a:t>
            </a:r>
            <a:r>
              <a:rPr lang="en-US" sz="2000" cap="all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Abbasian</a:t>
            </a:r>
            <a:endParaRPr lang="en-US" sz="20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</a:endParaRPr>
          </a:p>
          <a:p>
            <a:pPr lvl="1"/>
            <a:r>
              <a:rPr lang="en-US" dirty="0">
                <a:hlinkClick r:id="rId2"/>
              </a:rPr>
              <a:t>https://files.slack.com/files-pri/TQDBJGENB-FSSPR22RL/download/movieboxoffice.csv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cap="all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Box Office Mojo</a:t>
            </a:r>
          </a:p>
          <a:p>
            <a:pPr lvl="1"/>
            <a:r>
              <a:rPr lang="en-US" dirty="0">
                <a:hlinkClick r:id="rId3"/>
              </a:rPr>
              <a:t>https://www.boxofficemojo.com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6004-F6EC-4121-A0A2-9254E223C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4290599"/>
            <a:ext cx="7810500" cy="18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4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D69FC3F-742A-4786-9208-CB12E418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31048"/>
            <a:ext cx="8610600" cy="175975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Exploration:</a:t>
            </a:r>
            <a:b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</a:br>
            <a: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Gathering</a:t>
            </a:r>
            <a:b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</a:br>
            <a:r>
              <a:rPr lang="en-US" sz="36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datasets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E82A8-014C-4EA3-B784-3A36C2E501FF}"/>
              </a:ext>
            </a:extLst>
          </p:cNvPr>
          <p:cNvSpPr/>
          <p:nvPr/>
        </p:nvSpPr>
        <p:spPr>
          <a:xfrm>
            <a:off x="9393120" y="3053815"/>
            <a:ext cx="2265480" cy="14531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3B33916A-637F-488F-A2AD-DD4DB80E1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485473"/>
              </p:ext>
            </p:extLst>
          </p:nvPr>
        </p:nvGraphicFramePr>
        <p:xfrm>
          <a:off x="685800" y="3272368"/>
          <a:ext cx="10820400" cy="305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B5240F89-7E85-48AD-8A60-446AD0768BFD}"/>
              </a:ext>
            </a:extLst>
          </p:cNvPr>
          <p:cNvSpPr txBox="1">
            <a:spLocks/>
          </p:cNvSpPr>
          <p:nvPr/>
        </p:nvSpPr>
        <p:spPr>
          <a:xfrm>
            <a:off x="952500" y="2407301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rPr>
              <a:t>Beautiful soup web scraping</a:t>
            </a:r>
          </a:p>
        </p:txBody>
      </p:sp>
    </p:spTree>
    <p:extLst>
      <p:ext uri="{BB962C8B-B14F-4D97-AF65-F5344CB8AC3E}">
        <p14:creationId xmlns:p14="http://schemas.microsoft.com/office/powerpoint/2010/main" val="3060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D69FC3F-742A-4786-9208-CB12E418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latin typeface="Century Gothic" panose="020B0502020202020204"/>
                <a:ea typeface="+mn-ea"/>
                <a:cs typeface="+mn-cs"/>
              </a:rPr>
              <a:t>Exploration:</a:t>
            </a:r>
            <a:br>
              <a:rPr lang="en-US">
                <a:latin typeface="Century Gothic" panose="020B0502020202020204"/>
                <a:ea typeface="+mn-ea"/>
                <a:cs typeface="+mn-cs"/>
              </a:rPr>
            </a:br>
            <a:r>
              <a:rPr lang="en-US">
                <a:latin typeface="Century Gothic" panose="020B0502020202020204"/>
                <a:ea typeface="+mn-ea"/>
                <a:cs typeface="+mn-cs"/>
              </a:rPr>
              <a:t>Hurdles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E82A8-014C-4EA3-B784-3A36C2E501FF}"/>
              </a:ext>
            </a:extLst>
          </p:cNvPr>
          <p:cNvSpPr/>
          <p:nvPr/>
        </p:nvSpPr>
        <p:spPr>
          <a:xfrm>
            <a:off x="9393120" y="3053815"/>
            <a:ext cx="2265480" cy="14531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432F582-DF4A-4EA6-838F-2BBAC4D3D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81741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5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7D33-D6A6-4D31-A99A-537FE4D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Data cleaning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53CFF9-B192-4111-8688-362E4B5E1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5500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58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7D33-D6A6-4D31-A99A-537FE4D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Analysis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3D4589-CBFC-4390-B004-6F204923A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2109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19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A175-8955-4C7E-A8AA-EDA48BF9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4524CD-251D-464B-ABA6-79DCD0262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44980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8225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Box office data</vt:lpstr>
      <vt:lpstr>PowerPoint Presentation</vt:lpstr>
      <vt:lpstr>Data sources</vt:lpstr>
      <vt:lpstr>Exploration: Gathering datasets</vt:lpstr>
      <vt:lpstr>Exploration: Hurdles</vt:lpstr>
      <vt:lpstr>Data cleaning</vt:lpstr>
      <vt:lpstr>Analysis process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data</dc:title>
  <dc:creator>Maynard, Brice</dc:creator>
  <cp:lastModifiedBy>Maynard, Brice</cp:lastModifiedBy>
  <cp:revision>3</cp:revision>
  <dcterms:created xsi:type="dcterms:W3CDTF">2020-01-27T18:36:56Z</dcterms:created>
  <dcterms:modified xsi:type="dcterms:W3CDTF">2020-01-27T18:51:23Z</dcterms:modified>
</cp:coreProperties>
</file>