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5" r:id="rId6"/>
    <p:sldId id="259" r:id="rId7"/>
    <p:sldId id="267" r:id="rId8"/>
    <p:sldId id="268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97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95DBF-58F3-4C89-8BB1-B070AB843D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15AE63-F86F-45C4-88FC-51487734440A}">
      <dgm:prSet/>
      <dgm:spPr/>
      <dgm:t>
        <a:bodyPr/>
        <a:lstStyle/>
        <a:p>
          <a:pPr>
            <a:defRPr cap="all"/>
          </a:pPr>
          <a:r>
            <a:rPr lang="en-US" dirty="0"/>
            <a:t>Movie Budget</a:t>
          </a:r>
        </a:p>
      </dgm:t>
    </dgm:pt>
    <dgm:pt modelId="{48F4EC10-88DC-4A60-B49E-1D9785F79E62}" type="parTrans" cxnId="{5F510BEA-B107-4292-9349-5AEBAC712028}">
      <dgm:prSet/>
      <dgm:spPr/>
      <dgm:t>
        <a:bodyPr/>
        <a:lstStyle/>
        <a:p>
          <a:endParaRPr lang="en-US"/>
        </a:p>
      </dgm:t>
    </dgm:pt>
    <dgm:pt modelId="{9A76B16C-C242-4829-A115-B9B2BAE3B6D8}" type="sibTrans" cxnId="{5F510BEA-B107-4292-9349-5AEBAC712028}">
      <dgm:prSet/>
      <dgm:spPr/>
      <dgm:t>
        <a:bodyPr/>
        <a:lstStyle/>
        <a:p>
          <a:endParaRPr lang="en-US"/>
        </a:p>
      </dgm:t>
    </dgm:pt>
    <dgm:pt modelId="{41072F4F-6EDA-42B6-BE4F-251D1B83F153}">
      <dgm:prSet/>
      <dgm:spPr/>
      <dgm:t>
        <a:bodyPr/>
        <a:lstStyle/>
        <a:p>
          <a:pPr>
            <a:defRPr cap="all"/>
          </a:pPr>
          <a:r>
            <a:rPr lang="en-US" dirty="0"/>
            <a:t>Opening Weekend</a:t>
          </a:r>
        </a:p>
      </dgm:t>
    </dgm:pt>
    <dgm:pt modelId="{629B6A5D-2307-49FE-9374-77E554486D66}" type="parTrans" cxnId="{54343D0F-E490-49C2-ADF1-8C6C208A8498}">
      <dgm:prSet/>
      <dgm:spPr/>
      <dgm:t>
        <a:bodyPr/>
        <a:lstStyle/>
        <a:p>
          <a:endParaRPr lang="en-US"/>
        </a:p>
      </dgm:t>
    </dgm:pt>
    <dgm:pt modelId="{DB3A4C5B-7068-48F0-8A2E-E771AED32784}" type="sibTrans" cxnId="{54343D0F-E490-49C2-ADF1-8C6C208A8498}">
      <dgm:prSet/>
      <dgm:spPr/>
      <dgm:t>
        <a:bodyPr/>
        <a:lstStyle/>
        <a:p>
          <a:endParaRPr lang="en-US"/>
        </a:p>
      </dgm:t>
    </dgm:pt>
    <dgm:pt modelId="{F8C3E5FC-CC5E-423A-B660-777207E00962}">
      <dgm:prSet/>
      <dgm:spPr/>
      <dgm:t>
        <a:bodyPr/>
        <a:lstStyle/>
        <a:p>
          <a:pPr>
            <a:defRPr cap="all"/>
          </a:pPr>
          <a:r>
            <a:rPr lang="en-US" dirty="0" err="1"/>
            <a:t>RunTime</a:t>
          </a:r>
          <a:endParaRPr lang="en-US" dirty="0"/>
        </a:p>
      </dgm:t>
    </dgm:pt>
    <dgm:pt modelId="{D2EFC3A2-FC98-4E80-9BDE-9EA3D92F5561}" type="parTrans" cxnId="{B958FB25-064C-4DB9-80C9-1DA013723167}">
      <dgm:prSet/>
      <dgm:spPr/>
      <dgm:t>
        <a:bodyPr/>
        <a:lstStyle/>
        <a:p>
          <a:endParaRPr lang="en-US"/>
        </a:p>
      </dgm:t>
    </dgm:pt>
    <dgm:pt modelId="{3F32D685-DB0F-41AC-8C09-89079B9C4292}" type="sibTrans" cxnId="{B958FB25-064C-4DB9-80C9-1DA013723167}">
      <dgm:prSet/>
      <dgm:spPr/>
      <dgm:t>
        <a:bodyPr/>
        <a:lstStyle/>
        <a:p>
          <a:endParaRPr lang="en-US"/>
        </a:p>
      </dgm:t>
    </dgm:pt>
    <dgm:pt modelId="{9A8D05D6-7476-42BA-8290-AC1960E71302}">
      <dgm:prSet/>
      <dgm:spPr/>
      <dgm:t>
        <a:bodyPr/>
        <a:lstStyle/>
        <a:p>
          <a:pPr>
            <a:defRPr cap="all"/>
          </a:pPr>
          <a:r>
            <a:rPr lang="en-US"/>
            <a:t>Production Company</a:t>
          </a:r>
        </a:p>
      </dgm:t>
    </dgm:pt>
    <dgm:pt modelId="{66FFF787-A847-4589-A1AE-9D7F3D880923}" type="parTrans" cxnId="{261663B6-7EE6-4283-B7F8-BE2CAC7122D1}">
      <dgm:prSet/>
      <dgm:spPr/>
      <dgm:t>
        <a:bodyPr/>
        <a:lstStyle/>
        <a:p>
          <a:endParaRPr lang="en-US"/>
        </a:p>
      </dgm:t>
    </dgm:pt>
    <dgm:pt modelId="{47FC7514-B40C-4ED0-B5AE-C1FC6F2189BA}" type="sibTrans" cxnId="{261663B6-7EE6-4283-B7F8-BE2CAC7122D1}">
      <dgm:prSet/>
      <dgm:spPr/>
      <dgm:t>
        <a:bodyPr/>
        <a:lstStyle/>
        <a:p>
          <a:endParaRPr lang="en-US"/>
        </a:p>
      </dgm:t>
    </dgm:pt>
    <dgm:pt modelId="{86E101D4-1CE3-42CB-8E0C-D9BA5126ABE1}">
      <dgm:prSet/>
      <dgm:spPr/>
      <dgm:t>
        <a:bodyPr/>
        <a:lstStyle/>
        <a:p>
          <a:pPr>
            <a:defRPr cap="all"/>
          </a:pPr>
          <a:r>
            <a:rPr lang="en-US"/>
            <a:t>Genre</a:t>
          </a:r>
        </a:p>
      </dgm:t>
    </dgm:pt>
    <dgm:pt modelId="{ECC76AF5-7F69-40C7-B0AC-8771FB8BF774}" type="parTrans" cxnId="{1E5F5DBE-AC8D-432D-9888-AE41AD5A39F7}">
      <dgm:prSet/>
      <dgm:spPr/>
      <dgm:t>
        <a:bodyPr/>
        <a:lstStyle/>
        <a:p>
          <a:endParaRPr lang="en-US"/>
        </a:p>
      </dgm:t>
    </dgm:pt>
    <dgm:pt modelId="{CF2467CF-03D9-49F0-90D1-96338B023EF6}" type="sibTrans" cxnId="{1E5F5DBE-AC8D-432D-9888-AE41AD5A39F7}">
      <dgm:prSet/>
      <dgm:spPr/>
      <dgm:t>
        <a:bodyPr/>
        <a:lstStyle/>
        <a:p>
          <a:endParaRPr lang="en-US"/>
        </a:p>
      </dgm:t>
    </dgm:pt>
    <dgm:pt modelId="{B4BE2CCA-A5FA-4BEE-881F-1A86EBF12545}" type="pres">
      <dgm:prSet presAssocID="{C4695DBF-58F3-4C89-8BB1-B070AB843D1A}" presName="root" presStyleCnt="0">
        <dgm:presLayoutVars>
          <dgm:dir/>
          <dgm:resizeHandles val="exact"/>
        </dgm:presLayoutVars>
      </dgm:prSet>
      <dgm:spPr/>
    </dgm:pt>
    <dgm:pt modelId="{3F596D2B-6F05-4A6A-802E-F9D1801268BA}" type="pres">
      <dgm:prSet presAssocID="{5815AE63-F86F-45C4-88FC-51487734440A}" presName="compNode" presStyleCnt="0"/>
      <dgm:spPr/>
    </dgm:pt>
    <dgm:pt modelId="{1FE28F0B-362A-4748-923B-AF7AFBFDD3C4}" type="pres">
      <dgm:prSet presAssocID="{5815AE63-F86F-45C4-88FC-51487734440A}" presName="iconBgRect" presStyleLbl="bgShp" presStyleIdx="0" presStyleCnt="5"/>
      <dgm:spPr/>
    </dgm:pt>
    <dgm:pt modelId="{7C3867D5-1B62-4B13-934D-21FB3ED3AE44}" type="pres">
      <dgm:prSet presAssocID="{5815AE63-F86F-45C4-88FC-5148773444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B49A6D9-6A2E-4ABF-9647-BA92E9E98F41}" type="pres">
      <dgm:prSet presAssocID="{5815AE63-F86F-45C4-88FC-51487734440A}" presName="spaceRect" presStyleCnt="0"/>
      <dgm:spPr/>
    </dgm:pt>
    <dgm:pt modelId="{F9E39B36-C308-4BE6-88B3-8409A5E82541}" type="pres">
      <dgm:prSet presAssocID="{5815AE63-F86F-45C4-88FC-51487734440A}" presName="textRect" presStyleLbl="revTx" presStyleIdx="0" presStyleCnt="5">
        <dgm:presLayoutVars>
          <dgm:chMax val="1"/>
          <dgm:chPref val="1"/>
        </dgm:presLayoutVars>
      </dgm:prSet>
      <dgm:spPr/>
    </dgm:pt>
    <dgm:pt modelId="{67C84E95-609D-4A26-98D0-003EEE061B1E}" type="pres">
      <dgm:prSet presAssocID="{9A76B16C-C242-4829-A115-B9B2BAE3B6D8}" presName="sibTrans" presStyleCnt="0"/>
      <dgm:spPr/>
    </dgm:pt>
    <dgm:pt modelId="{CF81D09D-7455-4503-BC03-477645F54B52}" type="pres">
      <dgm:prSet presAssocID="{41072F4F-6EDA-42B6-BE4F-251D1B83F153}" presName="compNode" presStyleCnt="0"/>
      <dgm:spPr/>
    </dgm:pt>
    <dgm:pt modelId="{D7D1D58B-75D4-424D-93C4-7BD41C233E3B}" type="pres">
      <dgm:prSet presAssocID="{41072F4F-6EDA-42B6-BE4F-251D1B83F153}" presName="iconBgRect" presStyleLbl="bgShp" presStyleIdx="1" presStyleCnt="5"/>
      <dgm:spPr/>
    </dgm:pt>
    <dgm:pt modelId="{2A6E17C1-9B33-4B8C-AA67-7DEE40E5752A}" type="pres">
      <dgm:prSet presAssocID="{41072F4F-6EDA-42B6-BE4F-251D1B83F1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EA761CD7-9A92-4254-8B39-B536522B743C}" type="pres">
      <dgm:prSet presAssocID="{41072F4F-6EDA-42B6-BE4F-251D1B83F153}" presName="spaceRect" presStyleCnt="0"/>
      <dgm:spPr/>
    </dgm:pt>
    <dgm:pt modelId="{14B29DFC-0A97-4C97-BD5C-089ADA8D7288}" type="pres">
      <dgm:prSet presAssocID="{41072F4F-6EDA-42B6-BE4F-251D1B83F153}" presName="textRect" presStyleLbl="revTx" presStyleIdx="1" presStyleCnt="5">
        <dgm:presLayoutVars>
          <dgm:chMax val="1"/>
          <dgm:chPref val="1"/>
        </dgm:presLayoutVars>
      </dgm:prSet>
      <dgm:spPr/>
    </dgm:pt>
    <dgm:pt modelId="{EE4A9E0C-4101-413C-8A3F-E8CA996A04AE}" type="pres">
      <dgm:prSet presAssocID="{DB3A4C5B-7068-48F0-8A2E-E771AED32784}" presName="sibTrans" presStyleCnt="0"/>
      <dgm:spPr/>
    </dgm:pt>
    <dgm:pt modelId="{DADCB84F-B79E-460D-AAFF-B6F2C804A739}" type="pres">
      <dgm:prSet presAssocID="{F8C3E5FC-CC5E-423A-B660-777207E00962}" presName="compNode" presStyleCnt="0"/>
      <dgm:spPr/>
    </dgm:pt>
    <dgm:pt modelId="{B026222A-87BC-40D2-A596-069F4269E1F5}" type="pres">
      <dgm:prSet presAssocID="{F8C3E5FC-CC5E-423A-B660-777207E00962}" presName="iconBgRect" presStyleLbl="bgShp" presStyleIdx="2" presStyleCnt="5"/>
      <dgm:spPr/>
    </dgm:pt>
    <dgm:pt modelId="{DDD67F16-5CB3-4C4A-BD0F-B2A0E7D9C7E7}" type="pres">
      <dgm:prSet presAssocID="{F8C3E5FC-CC5E-423A-B660-777207E009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95A8E85-0262-41B2-9D1C-08F29CC9D01A}" type="pres">
      <dgm:prSet presAssocID="{F8C3E5FC-CC5E-423A-B660-777207E00962}" presName="spaceRect" presStyleCnt="0"/>
      <dgm:spPr/>
    </dgm:pt>
    <dgm:pt modelId="{D7ED1B46-CF72-45EC-88E9-3401496220FD}" type="pres">
      <dgm:prSet presAssocID="{F8C3E5FC-CC5E-423A-B660-777207E00962}" presName="textRect" presStyleLbl="revTx" presStyleIdx="2" presStyleCnt="5">
        <dgm:presLayoutVars>
          <dgm:chMax val="1"/>
          <dgm:chPref val="1"/>
        </dgm:presLayoutVars>
      </dgm:prSet>
      <dgm:spPr/>
    </dgm:pt>
    <dgm:pt modelId="{61FE51C4-F46F-4A8A-9020-3A9E7B4C3B84}" type="pres">
      <dgm:prSet presAssocID="{3F32D685-DB0F-41AC-8C09-89079B9C4292}" presName="sibTrans" presStyleCnt="0"/>
      <dgm:spPr/>
    </dgm:pt>
    <dgm:pt modelId="{9C513E26-46E7-41C5-A0B6-36812075619B}" type="pres">
      <dgm:prSet presAssocID="{9A8D05D6-7476-42BA-8290-AC1960E71302}" presName="compNode" presStyleCnt="0"/>
      <dgm:spPr/>
    </dgm:pt>
    <dgm:pt modelId="{BE577676-EE1B-45C4-AF4C-89C19B30CD71}" type="pres">
      <dgm:prSet presAssocID="{9A8D05D6-7476-42BA-8290-AC1960E71302}" presName="iconBgRect" presStyleLbl="bgShp" presStyleIdx="3" presStyleCnt="5"/>
      <dgm:spPr/>
    </dgm:pt>
    <dgm:pt modelId="{2C09419D-BE78-4913-9E3D-FD0694A4D716}" type="pres">
      <dgm:prSet presAssocID="{9A8D05D6-7476-42BA-8290-AC1960E713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761098B-1C9B-4CDB-9807-B02C054DCC3E}" type="pres">
      <dgm:prSet presAssocID="{9A8D05D6-7476-42BA-8290-AC1960E71302}" presName="spaceRect" presStyleCnt="0"/>
      <dgm:spPr/>
    </dgm:pt>
    <dgm:pt modelId="{9BB8D12D-B557-45F4-BD95-015D5D8C3811}" type="pres">
      <dgm:prSet presAssocID="{9A8D05D6-7476-42BA-8290-AC1960E71302}" presName="textRect" presStyleLbl="revTx" presStyleIdx="3" presStyleCnt="5">
        <dgm:presLayoutVars>
          <dgm:chMax val="1"/>
          <dgm:chPref val="1"/>
        </dgm:presLayoutVars>
      </dgm:prSet>
      <dgm:spPr/>
    </dgm:pt>
    <dgm:pt modelId="{879D9A8D-C12F-4C7B-B1AD-06FC1D91BC76}" type="pres">
      <dgm:prSet presAssocID="{47FC7514-B40C-4ED0-B5AE-C1FC6F2189BA}" presName="sibTrans" presStyleCnt="0"/>
      <dgm:spPr/>
    </dgm:pt>
    <dgm:pt modelId="{13575469-B376-4A41-B070-C7119B84A215}" type="pres">
      <dgm:prSet presAssocID="{86E101D4-1CE3-42CB-8E0C-D9BA5126ABE1}" presName="compNode" presStyleCnt="0"/>
      <dgm:spPr/>
    </dgm:pt>
    <dgm:pt modelId="{88AB2CDE-E5A9-4AB3-93F9-D068E4FD26BB}" type="pres">
      <dgm:prSet presAssocID="{86E101D4-1CE3-42CB-8E0C-D9BA5126ABE1}" presName="iconBgRect" presStyleLbl="bgShp" presStyleIdx="4" presStyleCnt="5"/>
      <dgm:spPr/>
    </dgm:pt>
    <dgm:pt modelId="{1E6EDB56-D21F-4EA9-807C-F0D51E9D1F6C}" type="pres">
      <dgm:prSet presAssocID="{86E101D4-1CE3-42CB-8E0C-D9BA5126AB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E11F5C3F-80E1-4AA5-8A59-BD700544E5C7}" type="pres">
      <dgm:prSet presAssocID="{86E101D4-1CE3-42CB-8E0C-D9BA5126ABE1}" presName="spaceRect" presStyleCnt="0"/>
      <dgm:spPr/>
    </dgm:pt>
    <dgm:pt modelId="{CFEA6F1A-C847-4214-951E-C6090043C4CE}" type="pres">
      <dgm:prSet presAssocID="{86E101D4-1CE3-42CB-8E0C-D9BA5126ABE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343D0F-E490-49C2-ADF1-8C6C208A8498}" srcId="{C4695DBF-58F3-4C89-8BB1-B070AB843D1A}" destId="{41072F4F-6EDA-42B6-BE4F-251D1B83F153}" srcOrd="1" destOrd="0" parTransId="{629B6A5D-2307-49FE-9374-77E554486D66}" sibTransId="{DB3A4C5B-7068-48F0-8A2E-E771AED32784}"/>
    <dgm:cxn modelId="{CFF9FD10-12CF-483F-9EBF-FF65411DE457}" type="presOf" srcId="{5815AE63-F86F-45C4-88FC-51487734440A}" destId="{F9E39B36-C308-4BE6-88B3-8409A5E82541}" srcOrd="0" destOrd="0" presId="urn:microsoft.com/office/officeart/2018/5/layout/IconCircleLabelList"/>
    <dgm:cxn modelId="{B958FB25-064C-4DB9-80C9-1DA013723167}" srcId="{C4695DBF-58F3-4C89-8BB1-B070AB843D1A}" destId="{F8C3E5FC-CC5E-423A-B660-777207E00962}" srcOrd="2" destOrd="0" parTransId="{D2EFC3A2-FC98-4E80-9BDE-9EA3D92F5561}" sibTransId="{3F32D685-DB0F-41AC-8C09-89079B9C4292}"/>
    <dgm:cxn modelId="{EBCDA03C-F84D-4917-BAF2-DBD67E97A477}" type="presOf" srcId="{F8C3E5FC-CC5E-423A-B660-777207E00962}" destId="{D7ED1B46-CF72-45EC-88E9-3401496220FD}" srcOrd="0" destOrd="0" presId="urn:microsoft.com/office/officeart/2018/5/layout/IconCircleLabelList"/>
    <dgm:cxn modelId="{E54BD369-7E82-4F60-BF72-7B2537937D2C}" type="presOf" srcId="{C4695DBF-58F3-4C89-8BB1-B070AB843D1A}" destId="{B4BE2CCA-A5FA-4BEE-881F-1A86EBF12545}" srcOrd="0" destOrd="0" presId="urn:microsoft.com/office/officeart/2018/5/layout/IconCircleLabelList"/>
    <dgm:cxn modelId="{53DCCE6F-0E7E-48DE-B23A-184F9424B1E1}" type="presOf" srcId="{9A8D05D6-7476-42BA-8290-AC1960E71302}" destId="{9BB8D12D-B557-45F4-BD95-015D5D8C3811}" srcOrd="0" destOrd="0" presId="urn:microsoft.com/office/officeart/2018/5/layout/IconCircleLabelList"/>
    <dgm:cxn modelId="{EC721B9F-1EDB-4686-BEE6-8A791B04C342}" type="presOf" srcId="{41072F4F-6EDA-42B6-BE4F-251D1B83F153}" destId="{14B29DFC-0A97-4C97-BD5C-089ADA8D7288}" srcOrd="0" destOrd="0" presId="urn:microsoft.com/office/officeart/2018/5/layout/IconCircleLabelList"/>
    <dgm:cxn modelId="{261663B6-7EE6-4283-B7F8-BE2CAC7122D1}" srcId="{C4695DBF-58F3-4C89-8BB1-B070AB843D1A}" destId="{9A8D05D6-7476-42BA-8290-AC1960E71302}" srcOrd="3" destOrd="0" parTransId="{66FFF787-A847-4589-A1AE-9D7F3D880923}" sibTransId="{47FC7514-B40C-4ED0-B5AE-C1FC6F2189BA}"/>
    <dgm:cxn modelId="{1E5F5DBE-AC8D-432D-9888-AE41AD5A39F7}" srcId="{C4695DBF-58F3-4C89-8BB1-B070AB843D1A}" destId="{86E101D4-1CE3-42CB-8E0C-D9BA5126ABE1}" srcOrd="4" destOrd="0" parTransId="{ECC76AF5-7F69-40C7-B0AC-8771FB8BF774}" sibTransId="{CF2467CF-03D9-49F0-90D1-96338B023EF6}"/>
    <dgm:cxn modelId="{8E484BCA-440C-4C73-AD30-56AF28897DBC}" type="presOf" srcId="{86E101D4-1CE3-42CB-8E0C-D9BA5126ABE1}" destId="{CFEA6F1A-C847-4214-951E-C6090043C4CE}" srcOrd="0" destOrd="0" presId="urn:microsoft.com/office/officeart/2018/5/layout/IconCircleLabelList"/>
    <dgm:cxn modelId="{5F510BEA-B107-4292-9349-5AEBAC712028}" srcId="{C4695DBF-58F3-4C89-8BB1-B070AB843D1A}" destId="{5815AE63-F86F-45C4-88FC-51487734440A}" srcOrd="0" destOrd="0" parTransId="{48F4EC10-88DC-4A60-B49E-1D9785F79E62}" sibTransId="{9A76B16C-C242-4829-A115-B9B2BAE3B6D8}"/>
    <dgm:cxn modelId="{D59A6F78-2AA7-4854-9A4B-904F2FDA57B4}" type="presParOf" srcId="{B4BE2CCA-A5FA-4BEE-881F-1A86EBF12545}" destId="{3F596D2B-6F05-4A6A-802E-F9D1801268BA}" srcOrd="0" destOrd="0" presId="urn:microsoft.com/office/officeart/2018/5/layout/IconCircleLabelList"/>
    <dgm:cxn modelId="{A9F1A78F-9E5A-4B6C-AF7B-990F4195C314}" type="presParOf" srcId="{3F596D2B-6F05-4A6A-802E-F9D1801268BA}" destId="{1FE28F0B-362A-4748-923B-AF7AFBFDD3C4}" srcOrd="0" destOrd="0" presId="urn:microsoft.com/office/officeart/2018/5/layout/IconCircleLabelList"/>
    <dgm:cxn modelId="{C50DFB02-2479-4353-90E2-7741E6C2BD77}" type="presParOf" srcId="{3F596D2B-6F05-4A6A-802E-F9D1801268BA}" destId="{7C3867D5-1B62-4B13-934D-21FB3ED3AE44}" srcOrd="1" destOrd="0" presId="urn:microsoft.com/office/officeart/2018/5/layout/IconCircleLabelList"/>
    <dgm:cxn modelId="{75DC7E6C-C951-4AD8-8D46-C488B745B43A}" type="presParOf" srcId="{3F596D2B-6F05-4A6A-802E-F9D1801268BA}" destId="{2B49A6D9-6A2E-4ABF-9647-BA92E9E98F41}" srcOrd="2" destOrd="0" presId="urn:microsoft.com/office/officeart/2018/5/layout/IconCircleLabelList"/>
    <dgm:cxn modelId="{7C5226F8-3A39-44C7-A882-63ED392A27CA}" type="presParOf" srcId="{3F596D2B-6F05-4A6A-802E-F9D1801268BA}" destId="{F9E39B36-C308-4BE6-88B3-8409A5E82541}" srcOrd="3" destOrd="0" presId="urn:microsoft.com/office/officeart/2018/5/layout/IconCircleLabelList"/>
    <dgm:cxn modelId="{C221CE20-A389-45E2-8D69-D430CD92D13A}" type="presParOf" srcId="{B4BE2CCA-A5FA-4BEE-881F-1A86EBF12545}" destId="{67C84E95-609D-4A26-98D0-003EEE061B1E}" srcOrd="1" destOrd="0" presId="urn:microsoft.com/office/officeart/2018/5/layout/IconCircleLabelList"/>
    <dgm:cxn modelId="{83E75AF3-D04F-4806-8061-9F15619120F0}" type="presParOf" srcId="{B4BE2CCA-A5FA-4BEE-881F-1A86EBF12545}" destId="{CF81D09D-7455-4503-BC03-477645F54B52}" srcOrd="2" destOrd="0" presId="urn:microsoft.com/office/officeart/2018/5/layout/IconCircleLabelList"/>
    <dgm:cxn modelId="{6EBD2E56-FA79-4D16-9FE5-26CAC538C6BB}" type="presParOf" srcId="{CF81D09D-7455-4503-BC03-477645F54B52}" destId="{D7D1D58B-75D4-424D-93C4-7BD41C233E3B}" srcOrd="0" destOrd="0" presId="urn:microsoft.com/office/officeart/2018/5/layout/IconCircleLabelList"/>
    <dgm:cxn modelId="{0B7B0C14-91A2-467B-A3D8-87AE9A0B7A4A}" type="presParOf" srcId="{CF81D09D-7455-4503-BC03-477645F54B52}" destId="{2A6E17C1-9B33-4B8C-AA67-7DEE40E5752A}" srcOrd="1" destOrd="0" presId="urn:microsoft.com/office/officeart/2018/5/layout/IconCircleLabelList"/>
    <dgm:cxn modelId="{EE32089B-5E1E-460A-9C1E-68480927B137}" type="presParOf" srcId="{CF81D09D-7455-4503-BC03-477645F54B52}" destId="{EA761CD7-9A92-4254-8B39-B536522B743C}" srcOrd="2" destOrd="0" presId="urn:microsoft.com/office/officeart/2018/5/layout/IconCircleLabelList"/>
    <dgm:cxn modelId="{9B1A6190-60FC-484C-8557-F9189B9EAF10}" type="presParOf" srcId="{CF81D09D-7455-4503-BC03-477645F54B52}" destId="{14B29DFC-0A97-4C97-BD5C-089ADA8D7288}" srcOrd="3" destOrd="0" presId="urn:microsoft.com/office/officeart/2018/5/layout/IconCircleLabelList"/>
    <dgm:cxn modelId="{7B8FDB2A-FE87-4365-B769-37B381424E16}" type="presParOf" srcId="{B4BE2CCA-A5FA-4BEE-881F-1A86EBF12545}" destId="{EE4A9E0C-4101-413C-8A3F-E8CA996A04AE}" srcOrd="3" destOrd="0" presId="urn:microsoft.com/office/officeart/2018/5/layout/IconCircleLabelList"/>
    <dgm:cxn modelId="{72F9F97D-A709-466E-97B2-0B7525EA9513}" type="presParOf" srcId="{B4BE2CCA-A5FA-4BEE-881F-1A86EBF12545}" destId="{DADCB84F-B79E-460D-AAFF-B6F2C804A739}" srcOrd="4" destOrd="0" presId="urn:microsoft.com/office/officeart/2018/5/layout/IconCircleLabelList"/>
    <dgm:cxn modelId="{5F62ABD9-4E2D-4D72-9937-9210104DA1E1}" type="presParOf" srcId="{DADCB84F-B79E-460D-AAFF-B6F2C804A739}" destId="{B026222A-87BC-40D2-A596-069F4269E1F5}" srcOrd="0" destOrd="0" presId="urn:microsoft.com/office/officeart/2018/5/layout/IconCircleLabelList"/>
    <dgm:cxn modelId="{8CE0F17D-1D11-462B-A07B-BB4F19DBC7BF}" type="presParOf" srcId="{DADCB84F-B79E-460D-AAFF-B6F2C804A739}" destId="{DDD67F16-5CB3-4C4A-BD0F-B2A0E7D9C7E7}" srcOrd="1" destOrd="0" presId="urn:microsoft.com/office/officeart/2018/5/layout/IconCircleLabelList"/>
    <dgm:cxn modelId="{2927EF08-57D1-4E26-89D6-730DA2C7C2A0}" type="presParOf" srcId="{DADCB84F-B79E-460D-AAFF-B6F2C804A739}" destId="{A95A8E85-0262-41B2-9D1C-08F29CC9D01A}" srcOrd="2" destOrd="0" presId="urn:microsoft.com/office/officeart/2018/5/layout/IconCircleLabelList"/>
    <dgm:cxn modelId="{6965CDA1-297A-4325-BBD7-E6A0CF0CACB1}" type="presParOf" srcId="{DADCB84F-B79E-460D-AAFF-B6F2C804A739}" destId="{D7ED1B46-CF72-45EC-88E9-3401496220FD}" srcOrd="3" destOrd="0" presId="urn:microsoft.com/office/officeart/2018/5/layout/IconCircleLabelList"/>
    <dgm:cxn modelId="{343F74EF-6F3A-43EF-BB6F-CB7AED6A1218}" type="presParOf" srcId="{B4BE2CCA-A5FA-4BEE-881F-1A86EBF12545}" destId="{61FE51C4-F46F-4A8A-9020-3A9E7B4C3B84}" srcOrd="5" destOrd="0" presId="urn:microsoft.com/office/officeart/2018/5/layout/IconCircleLabelList"/>
    <dgm:cxn modelId="{AC7F7BE3-BB10-4E05-858E-05B16AD2297D}" type="presParOf" srcId="{B4BE2CCA-A5FA-4BEE-881F-1A86EBF12545}" destId="{9C513E26-46E7-41C5-A0B6-36812075619B}" srcOrd="6" destOrd="0" presId="urn:microsoft.com/office/officeart/2018/5/layout/IconCircleLabelList"/>
    <dgm:cxn modelId="{B8688B8B-D0D3-42D8-9EA1-F0092AB44C5D}" type="presParOf" srcId="{9C513E26-46E7-41C5-A0B6-36812075619B}" destId="{BE577676-EE1B-45C4-AF4C-89C19B30CD71}" srcOrd="0" destOrd="0" presId="urn:microsoft.com/office/officeart/2018/5/layout/IconCircleLabelList"/>
    <dgm:cxn modelId="{41EC2FB7-04DA-4986-84C2-E4570FA4B77E}" type="presParOf" srcId="{9C513E26-46E7-41C5-A0B6-36812075619B}" destId="{2C09419D-BE78-4913-9E3D-FD0694A4D716}" srcOrd="1" destOrd="0" presId="urn:microsoft.com/office/officeart/2018/5/layout/IconCircleLabelList"/>
    <dgm:cxn modelId="{2F618E61-51A9-4307-A39F-EBAEC7097416}" type="presParOf" srcId="{9C513E26-46E7-41C5-A0B6-36812075619B}" destId="{8761098B-1C9B-4CDB-9807-B02C054DCC3E}" srcOrd="2" destOrd="0" presId="urn:microsoft.com/office/officeart/2018/5/layout/IconCircleLabelList"/>
    <dgm:cxn modelId="{B57D5BD6-BD32-4ED5-B9ED-2FA066BF0877}" type="presParOf" srcId="{9C513E26-46E7-41C5-A0B6-36812075619B}" destId="{9BB8D12D-B557-45F4-BD95-015D5D8C3811}" srcOrd="3" destOrd="0" presId="urn:microsoft.com/office/officeart/2018/5/layout/IconCircleLabelList"/>
    <dgm:cxn modelId="{C65E5664-39C1-43F2-8340-035E4E6DBD4F}" type="presParOf" srcId="{B4BE2CCA-A5FA-4BEE-881F-1A86EBF12545}" destId="{879D9A8D-C12F-4C7B-B1AD-06FC1D91BC76}" srcOrd="7" destOrd="0" presId="urn:microsoft.com/office/officeart/2018/5/layout/IconCircleLabelList"/>
    <dgm:cxn modelId="{64B00E8C-D643-4DEE-BA6D-C4D22430A8E2}" type="presParOf" srcId="{B4BE2CCA-A5FA-4BEE-881F-1A86EBF12545}" destId="{13575469-B376-4A41-B070-C7119B84A215}" srcOrd="8" destOrd="0" presId="urn:microsoft.com/office/officeart/2018/5/layout/IconCircleLabelList"/>
    <dgm:cxn modelId="{6145FF8E-EE6B-4039-B01C-D74CF4BC7ECF}" type="presParOf" srcId="{13575469-B376-4A41-B070-C7119B84A215}" destId="{88AB2CDE-E5A9-4AB3-93F9-D068E4FD26BB}" srcOrd="0" destOrd="0" presId="urn:microsoft.com/office/officeart/2018/5/layout/IconCircleLabelList"/>
    <dgm:cxn modelId="{52F4F08A-D5D5-4C7C-875E-E06BC45E4413}" type="presParOf" srcId="{13575469-B376-4A41-B070-C7119B84A215}" destId="{1E6EDB56-D21F-4EA9-807C-F0D51E9D1F6C}" srcOrd="1" destOrd="0" presId="urn:microsoft.com/office/officeart/2018/5/layout/IconCircleLabelList"/>
    <dgm:cxn modelId="{20B9C5CB-0901-4BB7-9405-23FC99C7080E}" type="presParOf" srcId="{13575469-B376-4A41-B070-C7119B84A215}" destId="{E11F5C3F-80E1-4AA5-8A59-BD700544E5C7}" srcOrd="2" destOrd="0" presId="urn:microsoft.com/office/officeart/2018/5/layout/IconCircleLabelList"/>
    <dgm:cxn modelId="{D95CB586-5D1D-4666-91E5-B2EF3ED3AFC0}" type="presParOf" srcId="{13575469-B376-4A41-B070-C7119B84A215}" destId="{CFEA6F1A-C847-4214-951E-C6090043C4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5467F-02A1-421B-8C5E-80D4B289AE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F8ECA-7FCA-4A26-8952-97A859B85A19}">
      <dgm:prSet/>
      <dgm:spPr/>
      <dgm:t>
        <a:bodyPr/>
        <a:lstStyle/>
        <a:p>
          <a:pPr>
            <a:defRPr cap="all"/>
          </a:pPr>
          <a:r>
            <a:rPr lang="en-US" dirty="0"/>
            <a:t>Defining List</a:t>
          </a:r>
        </a:p>
      </dgm:t>
    </dgm:pt>
    <dgm:pt modelId="{221D3812-AFBE-47E8-8EDC-D5A95D63D9F8}" type="parTrans" cxnId="{033EFDDD-14F9-4E0A-8CAD-FDDDEF961F53}">
      <dgm:prSet/>
      <dgm:spPr/>
      <dgm:t>
        <a:bodyPr/>
        <a:lstStyle/>
        <a:p>
          <a:endParaRPr lang="en-US"/>
        </a:p>
      </dgm:t>
    </dgm:pt>
    <dgm:pt modelId="{2A09AF70-903D-4703-80FB-9FBB669032CB}" type="sibTrans" cxnId="{033EFDDD-14F9-4E0A-8CAD-FDDDEF961F53}">
      <dgm:prSet/>
      <dgm:spPr/>
      <dgm:t>
        <a:bodyPr/>
        <a:lstStyle/>
        <a:p>
          <a:endParaRPr lang="en-US"/>
        </a:p>
      </dgm:t>
    </dgm:pt>
    <dgm:pt modelId="{EC2CB8CA-2DAD-424B-96A9-C816D198F43A}">
      <dgm:prSet/>
      <dgm:spPr/>
      <dgm:t>
        <a:bodyPr/>
        <a:lstStyle/>
        <a:p>
          <a:pPr>
            <a:defRPr cap="all"/>
          </a:pPr>
          <a:r>
            <a:rPr lang="en-US"/>
            <a:t>Appending List</a:t>
          </a:r>
        </a:p>
      </dgm:t>
    </dgm:pt>
    <dgm:pt modelId="{2B799B47-C221-4BE2-8DBF-AA07E048FF5C}" type="parTrans" cxnId="{A623E1D9-BA69-43C3-BB2D-C1CE66445014}">
      <dgm:prSet/>
      <dgm:spPr/>
      <dgm:t>
        <a:bodyPr/>
        <a:lstStyle/>
        <a:p>
          <a:endParaRPr lang="en-US"/>
        </a:p>
      </dgm:t>
    </dgm:pt>
    <dgm:pt modelId="{57C6C2A5-24D2-4928-B357-BFA0C42B6D6C}" type="sibTrans" cxnId="{A623E1D9-BA69-43C3-BB2D-C1CE66445014}">
      <dgm:prSet/>
      <dgm:spPr/>
      <dgm:t>
        <a:bodyPr/>
        <a:lstStyle/>
        <a:p>
          <a:endParaRPr lang="en-US"/>
        </a:p>
      </dgm:t>
    </dgm:pt>
    <dgm:pt modelId="{C6443BB0-B07A-4F62-A4D4-C26C161BBAE1}">
      <dgm:prSet/>
      <dgm:spPr/>
      <dgm:t>
        <a:bodyPr/>
        <a:lstStyle/>
        <a:p>
          <a:pPr>
            <a:defRPr cap="all"/>
          </a:pPr>
          <a:r>
            <a:rPr lang="en-US"/>
            <a:t>Looping through URL</a:t>
          </a:r>
        </a:p>
      </dgm:t>
    </dgm:pt>
    <dgm:pt modelId="{74757D43-8A65-4F32-B699-3A7208BCC678}" type="parTrans" cxnId="{7527929E-620D-444A-9970-8B15809E5446}">
      <dgm:prSet/>
      <dgm:spPr/>
      <dgm:t>
        <a:bodyPr/>
        <a:lstStyle/>
        <a:p>
          <a:endParaRPr lang="en-US"/>
        </a:p>
      </dgm:t>
    </dgm:pt>
    <dgm:pt modelId="{FD4C4436-B269-448E-941A-61C26A12C149}" type="sibTrans" cxnId="{7527929E-620D-444A-9970-8B15809E5446}">
      <dgm:prSet/>
      <dgm:spPr/>
      <dgm:t>
        <a:bodyPr/>
        <a:lstStyle/>
        <a:p>
          <a:endParaRPr lang="en-US"/>
        </a:p>
      </dgm:t>
    </dgm:pt>
    <dgm:pt modelId="{613A46B5-0E09-473C-AEEF-CE4B89D005F8}">
      <dgm:prSet/>
      <dgm:spPr/>
      <dgm:t>
        <a:bodyPr/>
        <a:lstStyle/>
        <a:p>
          <a:pPr>
            <a:defRPr cap="all"/>
          </a:pPr>
          <a:r>
            <a:rPr lang="en-US"/>
            <a:t>Creating Dataframe</a:t>
          </a:r>
        </a:p>
      </dgm:t>
    </dgm:pt>
    <dgm:pt modelId="{D971654F-9815-4196-9D50-6AD73BB28842}" type="parTrans" cxnId="{C3730825-9D29-4074-ADEA-C3CEDF21C59A}">
      <dgm:prSet/>
      <dgm:spPr/>
      <dgm:t>
        <a:bodyPr/>
        <a:lstStyle/>
        <a:p>
          <a:endParaRPr lang="en-US"/>
        </a:p>
      </dgm:t>
    </dgm:pt>
    <dgm:pt modelId="{C344BB73-7A20-4D69-8707-4C11B9A716DF}" type="sibTrans" cxnId="{C3730825-9D29-4074-ADEA-C3CEDF21C59A}">
      <dgm:prSet/>
      <dgm:spPr/>
      <dgm:t>
        <a:bodyPr/>
        <a:lstStyle/>
        <a:p>
          <a:endParaRPr lang="en-US"/>
        </a:p>
      </dgm:t>
    </dgm:pt>
    <dgm:pt modelId="{2E2F681C-7E1E-4058-A882-F12556EDD803}">
      <dgm:prSet/>
      <dgm:spPr/>
      <dgm:t>
        <a:bodyPr/>
        <a:lstStyle/>
        <a:p>
          <a:pPr>
            <a:defRPr cap="all"/>
          </a:pPr>
          <a:r>
            <a:rPr lang="en-US"/>
            <a:t>Exporting to CSV</a:t>
          </a:r>
        </a:p>
      </dgm:t>
    </dgm:pt>
    <dgm:pt modelId="{34DF13B9-1E7F-4600-83F5-B879F847E1CB}" type="parTrans" cxnId="{E84E86E4-502E-4E4C-BE71-7DF5D815FADC}">
      <dgm:prSet/>
      <dgm:spPr/>
      <dgm:t>
        <a:bodyPr/>
        <a:lstStyle/>
        <a:p>
          <a:endParaRPr lang="en-US"/>
        </a:p>
      </dgm:t>
    </dgm:pt>
    <dgm:pt modelId="{5B124B0B-3722-42F4-B821-31522E0EE100}" type="sibTrans" cxnId="{E84E86E4-502E-4E4C-BE71-7DF5D815FADC}">
      <dgm:prSet/>
      <dgm:spPr/>
      <dgm:t>
        <a:bodyPr/>
        <a:lstStyle/>
        <a:p>
          <a:endParaRPr lang="en-US"/>
        </a:p>
      </dgm:t>
    </dgm:pt>
    <dgm:pt modelId="{F68E0150-973B-4D9C-89D3-D00706D5C380}" type="pres">
      <dgm:prSet presAssocID="{DEB5467F-02A1-421B-8C5E-80D4B289AEFF}" presName="root" presStyleCnt="0">
        <dgm:presLayoutVars>
          <dgm:dir/>
          <dgm:resizeHandles val="exact"/>
        </dgm:presLayoutVars>
      </dgm:prSet>
      <dgm:spPr/>
    </dgm:pt>
    <dgm:pt modelId="{AE425981-69A3-48EB-90A4-BD2B64A6036C}" type="pres">
      <dgm:prSet presAssocID="{E78F8ECA-7FCA-4A26-8952-97A859B85A19}" presName="compNode" presStyleCnt="0"/>
      <dgm:spPr/>
    </dgm:pt>
    <dgm:pt modelId="{EE107FCB-F898-4DDF-A010-2D3083C7A623}" type="pres">
      <dgm:prSet presAssocID="{E78F8ECA-7FCA-4A26-8952-97A859B85A19}" presName="iconBgRect" presStyleLbl="bgShp" presStyleIdx="0" presStyleCnt="5"/>
      <dgm:spPr/>
    </dgm:pt>
    <dgm:pt modelId="{BC7A282D-9183-4CF8-8A6A-933DD9707A0B}" type="pres">
      <dgm:prSet presAssocID="{E78F8ECA-7FCA-4A26-8952-97A859B85A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7A6B59D-521E-47D4-A2B7-DEA7A8638367}" type="pres">
      <dgm:prSet presAssocID="{E78F8ECA-7FCA-4A26-8952-97A859B85A19}" presName="spaceRect" presStyleCnt="0"/>
      <dgm:spPr/>
    </dgm:pt>
    <dgm:pt modelId="{51FF8268-9784-4912-839B-308ED59F525B}" type="pres">
      <dgm:prSet presAssocID="{E78F8ECA-7FCA-4A26-8952-97A859B85A19}" presName="textRect" presStyleLbl="revTx" presStyleIdx="0" presStyleCnt="5">
        <dgm:presLayoutVars>
          <dgm:chMax val="1"/>
          <dgm:chPref val="1"/>
        </dgm:presLayoutVars>
      </dgm:prSet>
      <dgm:spPr/>
    </dgm:pt>
    <dgm:pt modelId="{BE14BDD8-792B-4474-8103-9B22C7AEDA7A}" type="pres">
      <dgm:prSet presAssocID="{2A09AF70-903D-4703-80FB-9FBB669032CB}" presName="sibTrans" presStyleCnt="0"/>
      <dgm:spPr/>
    </dgm:pt>
    <dgm:pt modelId="{3378EDC9-5BC2-4590-AC02-DC4B8F7568F8}" type="pres">
      <dgm:prSet presAssocID="{EC2CB8CA-2DAD-424B-96A9-C816D198F43A}" presName="compNode" presStyleCnt="0"/>
      <dgm:spPr/>
    </dgm:pt>
    <dgm:pt modelId="{8ADB6ADF-0FED-4D84-B7E3-6A2A3184C5C4}" type="pres">
      <dgm:prSet presAssocID="{EC2CB8CA-2DAD-424B-96A9-C816D198F43A}" presName="iconBgRect" presStyleLbl="bgShp" presStyleIdx="1" presStyleCnt="5"/>
      <dgm:spPr/>
    </dgm:pt>
    <dgm:pt modelId="{FD137BC0-A24A-4311-9B30-A5506936C053}" type="pres">
      <dgm:prSet presAssocID="{EC2CB8CA-2DAD-424B-96A9-C816D198F4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CC7DA63-220E-46B8-88AD-BE30C09B0D81}" type="pres">
      <dgm:prSet presAssocID="{EC2CB8CA-2DAD-424B-96A9-C816D198F43A}" presName="spaceRect" presStyleCnt="0"/>
      <dgm:spPr/>
    </dgm:pt>
    <dgm:pt modelId="{68921E49-3E00-45BD-9C7F-291B3F08CB7B}" type="pres">
      <dgm:prSet presAssocID="{EC2CB8CA-2DAD-424B-96A9-C816D198F43A}" presName="textRect" presStyleLbl="revTx" presStyleIdx="1" presStyleCnt="5">
        <dgm:presLayoutVars>
          <dgm:chMax val="1"/>
          <dgm:chPref val="1"/>
        </dgm:presLayoutVars>
      </dgm:prSet>
      <dgm:spPr/>
    </dgm:pt>
    <dgm:pt modelId="{B2705C45-8CEF-4F19-B038-537AFB537BF2}" type="pres">
      <dgm:prSet presAssocID="{57C6C2A5-24D2-4928-B357-BFA0C42B6D6C}" presName="sibTrans" presStyleCnt="0"/>
      <dgm:spPr/>
    </dgm:pt>
    <dgm:pt modelId="{5CDE6692-5AA7-43C9-870B-30E913EA3C0D}" type="pres">
      <dgm:prSet presAssocID="{C6443BB0-B07A-4F62-A4D4-C26C161BBAE1}" presName="compNode" presStyleCnt="0"/>
      <dgm:spPr/>
    </dgm:pt>
    <dgm:pt modelId="{7EF21616-039C-4A8C-923A-16305ED34D65}" type="pres">
      <dgm:prSet presAssocID="{C6443BB0-B07A-4F62-A4D4-C26C161BBAE1}" presName="iconBgRect" presStyleLbl="bgShp" presStyleIdx="2" presStyleCnt="5"/>
      <dgm:spPr/>
    </dgm:pt>
    <dgm:pt modelId="{E5C92D9F-3D04-4038-80CA-9C1B666B6B51}" type="pres">
      <dgm:prSet presAssocID="{C6443BB0-B07A-4F62-A4D4-C26C161BBA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47A23C6-7C2D-45DF-B2FD-744345604A9D}" type="pres">
      <dgm:prSet presAssocID="{C6443BB0-B07A-4F62-A4D4-C26C161BBAE1}" presName="spaceRect" presStyleCnt="0"/>
      <dgm:spPr/>
    </dgm:pt>
    <dgm:pt modelId="{1D660784-D040-48D9-8FC7-03444D58C99A}" type="pres">
      <dgm:prSet presAssocID="{C6443BB0-B07A-4F62-A4D4-C26C161BBAE1}" presName="textRect" presStyleLbl="revTx" presStyleIdx="2" presStyleCnt="5">
        <dgm:presLayoutVars>
          <dgm:chMax val="1"/>
          <dgm:chPref val="1"/>
        </dgm:presLayoutVars>
      </dgm:prSet>
      <dgm:spPr/>
    </dgm:pt>
    <dgm:pt modelId="{74FF7CE1-0D7A-4B01-863A-E969D7160AF3}" type="pres">
      <dgm:prSet presAssocID="{FD4C4436-B269-448E-941A-61C26A12C149}" presName="sibTrans" presStyleCnt="0"/>
      <dgm:spPr/>
    </dgm:pt>
    <dgm:pt modelId="{98DB377B-7C46-4355-A82A-D86E06DF6462}" type="pres">
      <dgm:prSet presAssocID="{613A46B5-0E09-473C-AEEF-CE4B89D005F8}" presName="compNode" presStyleCnt="0"/>
      <dgm:spPr/>
    </dgm:pt>
    <dgm:pt modelId="{ACBA1BD7-27BB-411C-8040-5CB0364A7A06}" type="pres">
      <dgm:prSet presAssocID="{613A46B5-0E09-473C-AEEF-CE4B89D005F8}" presName="iconBgRect" presStyleLbl="bgShp" presStyleIdx="3" presStyleCnt="5"/>
      <dgm:spPr/>
    </dgm:pt>
    <dgm:pt modelId="{99180C88-1E1A-4334-B5C1-87EDEB4C6194}" type="pres">
      <dgm:prSet presAssocID="{613A46B5-0E09-473C-AEEF-CE4B89D005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CEE35C80-679C-4843-B7B7-4D16E62D22CF}" type="pres">
      <dgm:prSet presAssocID="{613A46B5-0E09-473C-AEEF-CE4B89D005F8}" presName="spaceRect" presStyleCnt="0"/>
      <dgm:spPr/>
    </dgm:pt>
    <dgm:pt modelId="{3B0A223E-6D25-4F78-9431-4A076E65F449}" type="pres">
      <dgm:prSet presAssocID="{613A46B5-0E09-473C-AEEF-CE4B89D005F8}" presName="textRect" presStyleLbl="revTx" presStyleIdx="3" presStyleCnt="5">
        <dgm:presLayoutVars>
          <dgm:chMax val="1"/>
          <dgm:chPref val="1"/>
        </dgm:presLayoutVars>
      </dgm:prSet>
      <dgm:spPr/>
    </dgm:pt>
    <dgm:pt modelId="{944A3597-2E23-4C4E-826A-7B68F44019C4}" type="pres">
      <dgm:prSet presAssocID="{C344BB73-7A20-4D69-8707-4C11B9A716DF}" presName="sibTrans" presStyleCnt="0"/>
      <dgm:spPr/>
    </dgm:pt>
    <dgm:pt modelId="{BABC14E7-E2ED-4132-9A17-D5A992FC9F5A}" type="pres">
      <dgm:prSet presAssocID="{2E2F681C-7E1E-4058-A882-F12556EDD803}" presName="compNode" presStyleCnt="0"/>
      <dgm:spPr/>
    </dgm:pt>
    <dgm:pt modelId="{B00FFE9F-B309-430E-BDC1-3192AA99CDB5}" type="pres">
      <dgm:prSet presAssocID="{2E2F681C-7E1E-4058-A882-F12556EDD803}" presName="iconBgRect" presStyleLbl="bgShp" presStyleIdx="4" presStyleCnt="5"/>
      <dgm:spPr/>
    </dgm:pt>
    <dgm:pt modelId="{A47BEAEB-250F-41D3-B4BE-744B66EDEB35}" type="pres">
      <dgm:prSet presAssocID="{2E2F681C-7E1E-4058-A882-F12556EDD8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FB8845-A394-48F4-AF98-213A90EE493E}" type="pres">
      <dgm:prSet presAssocID="{2E2F681C-7E1E-4058-A882-F12556EDD803}" presName="spaceRect" presStyleCnt="0"/>
      <dgm:spPr/>
    </dgm:pt>
    <dgm:pt modelId="{D5F9449D-4D73-4107-885D-68638F8DC1AB}" type="pres">
      <dgm:prSet presAssocID="{2E2F681C-7E1E-4058-A882-F12556EDD8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3730825-9D29-4074-ADEA-C3CEDF21C59A}" srcId="{DEB5467F-02A1-421B-8C5E-80D4B289AEFF}" destId="{613A46B5-0E09-473C-AEEF-CE4B89D005F8}" srcOrd="3" destOrd="0" parTransId="{D971654F-9815-4196-9D50-6AD73BB28842}" sibTransId="{C344BB73-7A20-4D69-8707-4C11B9A716DF}"/>
    <dgm:cxn modelId="{FB515871-F233-43BF-B3C1-E33324A4B9E7}" type="presOf" srcId="{613A46B5-0E09-473C-AEEF-CE4B89D005F8}" destId="{3B0A223E-6D25-4F78-9431-4A076E65F449}" srcOrd="0" destOrd="0" presId="urn:microsoft.com/office/officeart/2018/5/layout/IconCircleLabelList"/>
    <dgm:cxn modelId="{BAB7DC85-6162-4355-A92A-3E24865E204C}" type="presOf" srcId="{DEB5467F-02A1-421B-8C5E-80D4B289AEFF}" destId="{F68E0150-973B-4D9C-89D3-D00706D5C380}" srcOrd="0" destOrd="0" presId="urn:microsoft.com/office/officeart/2018/5/layout/IconCircleLabelList"/>
    <dgm:cxn modelId="{7527929E-620D-444A-9970-8B15809E5446}" srcId="{DEB5467F-02A1-421B-8C5E-80D4B289AEFF}" destId="{C6443BB0-B07A-4F62-A4D4-C26C161BBAE1}" srcOrd="2" destOrd="0" parTransId="{74757D43-8A65-4F32-B699-3A7208BCC678}" sibTransId="{FD4C4436-B269-448E-941A-61C26A12C149}"/>
    <dgm:cxn modelId="{2CBD3FD5-DD2E-49EC-BCDE-BD4C2680EC52}" type="presOf" srcId="{EC2CB8CA-2DAD-424B-96A9-C816D198F43A}" destId="{68921E49-3E00-45BD-9C7F-291B3F08CB7B}" srcOrd="0" destOrd="0" presId="urn:microsoft.com/office/officeart/2018/5/layout/IconCircleLabelList"/>
    <dgm:cxn modelId="{1B679AD9-7917-469E-B9DF-74C66DFE6100}" type="presOf" srcId="{C6443BB0-B07A-4F62-A4D4-C26C161BBAE1}" destId="{1D660784-D040-48D9-8FC7-03444D58C99A}" srcOrd="0" destOrd="0" presId="urn:microsoft.com/office/officeart/2018/5/layout/IconCircleLabelList"/>
    <dgm:cxn modelId="{A623E1D9-BA69-43C3-BB2D-C1CE66445014}" srcId="{DEB5467F-02A1-421B-8C5E-80D4B289AEFF}" destId="{EC2CB8CA-2DAD-424B-96A9-C816D198F43A}" srcOrd="1" destOrd="0" parTransId="{2B799B47-C221-4BE2-8DBF-AA07E048FF5C}" sibTransId="{57C6C2A5-24D2-4928-B357-BFA0C42B6D6C}"/>
    <dgm:cxn modelId="{30C1ACDB-DA59-4DD1-9344-2F8CF29CB704}" type="presOf" srcId="{2E2F681C-7E1E-4058-A882-F12556EDD803}" destId="{D5F9449D-4D73-4107-885D-68638F8DC1AB}" srcOrd="0" destOrd="0" presId="urn:microsoft.com/office/officeart/2018/5/layout/IconCircleLabelList"/>
    <dgm:cxn modelId="{033EFDDD-14F9-4E0A-8CAD-FDDDEF961F53}" srcId="{DEB5467F-02A1-421B-8C5E-80D4B289AEFF}" destId="{E78F8ECA-7FCA-4A26-8952-97A859B85A19}" srcOrd="0" destOrd="0" parTransId="{221D3812-AFBE-47E8-8EDC-D5A95D63D9F8}" sibTransId="{2A09AF70-903D-4703-80FB-9FBB669032CB}"/>
    <dgm:cxn modelId="{E84E86E4-502E-4E4C-BE71-7DF5D815FADC}" srcId="{DEB5467F-02A1-421B-8C5E-80D4B289AEFF}" destId="{2E2F681C-7E1E-4058-A882-F12556EDD803}" srcOrd="4" destOrd="0" parTransId="{34DF13B9-1E7F-4600-83F5-B879F847E1CB}" sibTransId="{5B124B0B-3722-42F4-B821-31522E0EE100}"/>
    <dgm:cxn modelId="{5D90B0F2-B624-4C9D-8BA7-0B232B052980}" type="presOf" srcId="{E78F8ECA-7FCA-4A26-8952-97A859B85A19}" destId="{51FF8268-9784-4912-839B-308ED59F525B}" srcOrd="0" destOrd="0" presId="urn:microsoft.com/office/officeart/2018/5/layout/IconCircleLabelList"/>
    <dgm:cxn modelId="{9BC902FD-DDB4-450D-B36C-5CC8DE46A9A3}" type="presParOf" srcId="{F68E0150-973B-4D9C-89D3-D00706D5C380}" destId="{AE425981-69A3-48EB-90A4-BD2B64A6036C}" srcOrd="0" destOrd="0" presId="urn:microsoft.com/office/officeart/2018/5/layout/IconCircleLabelList"/>
    <dgm:cxn modelId="{1727BF0F-5B3E-40D8-81BC-9B3DEEB41786}" type="presParOf" srcId="{AE425981-69A3-48EB-90A4-BD2B64A6036C}" destId="{EE107FCB-F898-4DDF-A010-2D3083C7A623}" srcOrd="0" destOrd="0" presId="urn:microsoft.com/office/officeart/2018/5/layout/IconCircleLabelList"/>
    <dgm:cxn modelId="{ADD7E7E6-D76A-4B65-B74A-A1CCECEB6D11}" type="presParOf" srcId="{AE425981-69A3-48EB-90A4-BD2B64A6036C}" destId="{BC7A282D-9183-4CF8-8A6A-933DD9707A0B}" srcOrd="1" destOrd="0" presId="urn:microsoft.com/office/officeart/2018/5/layout/IconCircleLabelList"/>
    <dgm:cxn modelId="{FE562DF9-DAA6-4041-85B4-C7CF25916E08}" type="presParOf" srcId="{AE425981-69A3-48EB-90A4-BD2B64A6036C}" destId="{27A6B59D-521E-47D4-A2B7-DEA7A8638367}" srcOrd="2" destOrd="0" presId="urn:microsoft.com/office/officeart/2018/5/layout/IconCircleLabelList"/>
    <dgm:cxn modelId="{DE084FF7-0B9D-4960-9AA3-F5CD58256776}" type="presParOf" srcId="{AE425981-69A3-48EB-90A4-BD2B64A6036C}" destId="{51FF8268-9784-4912-839B-308ED59F525B}" srcOrd="3" destOrd="0" presId="urn:microsoft.com/office/officeart/2018/5/layout/IconCircleLabelList"/>
    <dgm:cxn modelId="{290A5770-8F0A-40DB-8B1F-C1069C303E20}" type="presParOf" srcId="{F68E0150-973B-4D9C-89D3-D00706D5C380}" destId="{BE14BDD8-792B-4474-8103-9B22C7AEDA7A}" srcOrd="1" destOrd="0" presId="urn:microsoft.com/office/officeart/2018/5/layout/IconCircleLabelList"/>
    <dgm:cxn modelId="{B40AEE7A-90E9-48B6-B07D-3ADFBD0DC12D}" type="presParOf" srcId="{F68E0150-973B-4D9C-89D3-D00706D5C380}" destId="{3378EDC9-5BC2-4590-AC02-DC4B8F7568F8}" srcOrd="2" destOrd="0" presId="urn:microsoft.com/office/officeart/2018/5/layout/IconCircleLabelList"/>
    <dgm:cxn modelId="{658A8F50-A8C0-4318-9BFB-AAAFE81BC5AF}" type="presParOf" srcId="{3378EDC9-5BC2-4590-AC02-DC4B8F7568F8}" destId="{8ADB6ADF-0FED-4D84-B7E3-6A2A3184C5C4}" srcOrd="0" destOrd="0" presId="urn:microsoft.com/office/officeart/2018/5/layout/IconCircleLabelList"/>
    <dgm:cxn modelId="{C341EC4E-12B9-4228-8349-3C4DD4AF0743}" type="presParOf" srcId="{3378EDC9-5BC2-4590-AC02-DC4B8F7568F8}" destId="{FD137BC0-A24A-4311-9B30-A5506936C053}" srcOrd="1" destOrd="0" presId="urn:microsoft.com/office/officeart/2018/5/layout/IconCircleLabelList"/>
    <dgm:cxn modelId="{A2019A6F-982D-444E-A09B-D3825D90C7CD}" type="presParOf" srcId="{3378EDC9-5BC2-4590-AC02-DC4B8F7568F8}" destId="{5CC7DA63-220E-46B8-88AD-BE30C09B0D81}" srcOrd="2" destOrd="0" presId="urn:microsoft.com/office/officeart/2018/5/layout/IconCircleLabelList"/>
    <dgm:cxn modelId="{F818CDCD-0275-48BA-A55C-CFF88E12212A}" type="presParOf" srcId="{3378EDC9-5BC2-4590-AC02-DC4B8F7568F8}" destId="{68921E49-3E00-45BD-9C7F-291B3F08CB7B}" srcOrd="3" destOrd="0" presId="urn:microsoft.com/office/officeart/2018/5/layout/IconCircleLabelList"/>
    <dgm:cxn modelId="{923F4BB7-B06E-42F5-A3F0-CE94C1FAC574}" type="presParOf" srcId="{F68E0150-973B-4D9C-89D3-D00706D5C380}" destId="{B2705C45-8CEF-4F19-B038-537AFB537BF2}" srcOrd="3" destOrd="0" presId="urn:microsoft.com/office/officeart/2018/5/layout/IconCircleLabelList"/>
    <dgm:cxn modelId="{5E671B1D-DE3E-4464-A3E7-8C38765B79D3}" type="presParOf" srcId="{F68E0150-973B-4D9C-89D3-D00706D5C380}" destId="{5CDE6692-5AA7-43C9-870B-30E913EA3C0D}" srcOrd="4" destOrd="0" presId="urn:microsoft.com/office/officeart/2018/5/layout/IconCircleLabelList"/>
    <dgm:cxn modelId="{64621483-F775-47A5-8D53-BFE4E62D20FA}" type="presParOf" srcId="{5CDE6692-5AA7-43C9-870B-30E913EA3C0D}" destId="{7EF21616-039C-4A8C-923A-16305ED34D65}" srcOrd="0" destOrd="0" presId="urn:microsoft.com/office/officeart/2018/5/layout/IconCircleLabelList"/>
    <dgm:cxn modelId="{3E7DDECA-80FC-41BF-87A8-BCE50668A7A3}" type="presParOf" srcId="{5CDE6692-5AA7-43C9-870B-30E913EA3C0D}" destId="{E5C92D9F-3D04-4038-80CA-9C1B666B6B51}" srcOrd="1" destOrd="0" presId="urn:microsoft.com/office/officeart/2018/5/layout/IconCircleLabelList"/>
    <dgm:cxn modelId="{E57C3557-4D30-49E7-AEDF-3E0520309309}" type="presParOf" srcId="{5CDE6692-5AA7-43C9-870B-30E913EA3C0D}" destId="{D47A23C6-7C2D-45DF-B2FD-744345604A9D}" srcOrd="2" destOrd="0" presId="urn:microsoft.com/office/officeart/2018/5/layout/IconCircleLabelList"/>
    <dgm:cxn modelId="{1C6A8197-8ACC-4661-8EC7-F980108B357C}" type="presParOf" srcId="{5CDE6692-5AA7-43C9-870B-30E913EA3C0D}" destId="{1D660784-D040-48D9-8FC7-03444D58C99A}" srcOrd="3" destOrd="0" presId="urn:microsoft.com/office/officeart/2018/5/layout/IconCircleLabelList"/>
    <dgm:cxn modelId="{1A0D9AD1-8009-4774-B1A5-89B902A54E57}" type="presParOf" srcId="{F68E0150-973B-4D9C-89D3-D00706D5C380}" destId="{74FF7CE1-0D7A-4B01-863A-E969D7160AF3}" srcOrd="5" destOrd="0" presId="urn:microsoft.com/office/officeart/2018/5/layout/IconCircleLabelList"/>
    <dgm:cxn modelId="{84F11808-5E00-42B0-B250-12FC787B2600}" type="presParOf" srcId="{F68E0150-973B-4D9C-89D3-D00706D5C380}" destId="{98DB377B-7C46-4355-A82A-D86E06DF6462}" srcOrd="6" destOrd="0" presId="urn:microsoft.com/office/officeart/2018/5/layout/IconCircleLabelList"/>
    <dgm:cxn modelId="{F727F20D-E0B7-4275-B221-CAB27AF3FCB5}" type="presParOf" srcId="{98DB377B-7C46-4355-A82A-D86E06DF6462}" destId="{ACBA1BD7-27BB-411C-8040-5CB0364A7A06}" srcOrd="0" destOrd="0" presId="urn:microsoft.com/office/officeart/2018/5/layout/IconCircleLabelList"/>
    <dgm:cxn modelId="{03F9DCF9-1F35-4199-90FB-AD211EF16494}" type="presParOf" srcId="{98DB377B-7C46-4355-A82A-D86E06DF6462}" destId="{99180C88-1E1A-4334-B5C1-87EDEB4C6194}" srcOrd="1" destOrd="0" presId="urn:microsoft.com/office/officeart/2018/5/layout/IconCircleLabelList"/>
    <dgm:cxn modelId="{DF02B44F-CC6D-47F6-B276-74FE7CE723F0}" type="presParOf" srcId="{98DB377B-7C46-4355-A82A-D86E06DF6462}" destId="{CEE35C80-679C-4843-B7B7-4D16E62D22CF}" srcOrd="2" destOrd="0" presId="urn:microsoft.com/office/officeart/2018/5/layout/IconCircleLabelList"/>
    <dgm:cxn modelId="{414DC76C-DF83-4FD9-9AE4-B1CA6BEE6815}" type="presParOf" srcId="{98DB377B-7C46-4355-A82A-D86E06DF6462}" destId="{3B0A223E-6D25-4F78-9431-4A076E65F449}" srcOrd="3" destOrd="0" presId="urn:microsoft.com/office/officeart/2018/5/layout/IconCircleLabelList"/>
    <dgm:cxn modelId="{58CAC398-4D1E-4873-8555-DCDACE5B62A7}" type="presParOf" srcId="{F68E0150-973B-4D9C-89D3-D00706D5C380}" destId="{944A3597-2E23-4C4E-826A-7B68F44019C4}" srcOrd="7" destOrd="0" presId="urn:microsoft.com/office/officeart/2018/5/layout/IconCircleLabelList"/>
    <dgm:cxn modelId="{C52058F9-970F-4BF7-A4FB-5A9114DCFC20}" type="presParOf" srcId="{F68E0150-973B-4D9C-89D3-D00706D5C380}" destId="{BABC14E7-E2ED-4132-9A17-D5A992FC9F5A}" srcOrd="8" destOrd="0" presId="urn:microsoft.com/office/officeart/2018/5/layout/IconCircleLabelList"/>
    <dgm:cxn modelId="{66F10049-E596-490B-9317-2528E179BD29}" type="presParOf" srcId="{BABC14E7-E2ED-4132-9A17-D5A992FC9F5A}" destId="{B00FFE9F-B309-430E-BDC1-3192AA99CDB5}" srcOrd="0" destOrd="0" presId="urn:microsoft.com/office/officeart/2018/5/layout/IconCircleLabelList"/>
    <dgm:cxn modelId="{CE77500A-C4CE-4268-9D1F-ABA1CB9887A1}" type="presParOf" srcId="{BABC14E7-E2ED-4132-9A17-D5A992FC9F5A}" destId="{A47BEAEB-250F-41D3-B4BE-744B66EDEB35}" srcOrd="1" destOrd="0" presId="urn:microsoft.com/office/officeart/2018/5/layout/IconCircleLabelList"/>
    <dgm:cxn modelId="{107ABED7-85B2-4009-8257-9571913B3724}" type="presParOf" srcId="{BABC14E7-E2ED-4132-9A17-D5A992FC9F5A}" destId="{8AFB8845-A394-48F4-AF98-213A90EE493E}" srcOrd="2" destOrd="0" presId="urn:microsoft.com/office/officeart/2018/5/layout/IconCircleLabelList"/>
    <dgm:cxn modelId="{4AAE3DEB-1CB4-4C7F-8C50-B039399AD2AF}" type="presParOf" srcId="{BABC14E7-E2ED-4132-9A17-D5A992FC9F5A}" destId="{D5F9449D-4D73-4107-885D-68638F8DC1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6B15A2-1087-4046-81FE-1FF34D4618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D7F71B-DEEA-42FF-9AAE-3CBE89507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Dollar Amount</a:t>
          </a:r>
        </a:p>
      </dgm:t>
    </dgm:pt>
    <dgm:pt modelId="{612D0872-7193-4D09-AC1B-3F625F4DFC0D}" type="parTrans" cxnId="{71229CD9-62D9-4F40-963F-1F2C1385F6CB}">
      <dgm:prSet/>
      <dgm:spPr/>
      <dgm:t>
        <a:bodyPr/>
        <a:lstStyle/>
        <a:p>
          <a:endParaRPr lang="en-US"/>
        </a:p>
      </dgm:t>
    </dgm:pt>
    <dgm:pt modelId="{EC31CEA8-140D-427D-8476-4707CA045F56}" type="sibTrans" cxnId="{71229CD9-62D9-4F40-963F-1F2C1385F6CB}">
      <dgm:prSet/>
      <dgm:spPr/>
      <dgm:t>
        <a:bodyPr/>
        <a:lstStyle/>
        <a:p>
          <a:endParaRPr lang="en-US"/>
        </a:p>
      </dgm:t>
    </dgm:pt>
    <dgm:pt modelId="{740CD3A7-EE4F-4A45-8C7D-799913264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Changing URL</a:t>
          </a:r>
        </a:p>
      </dgm:t>
    </dgm:pt>
    <dgm:pt modelId="{016CCDEB-C96B-48DA-864E-BD6741CFB722}" type="parTrans" cxnId="{298019BB-FBC9-4CD3-86E5-A4607D8CE13C}">
      <dgm:prSet/>
      <dgm:spPr/>
      <dgm:t>
        <a:bodyPr/>
        <a:lstStyle/>
        <a:p>
          <a:endParaRPr lang="en-US"/>
        </a:p>
      </dgm:t>
    </dgm:pt>
    <dgm:pt modelId="{CF7D9631-E409-496B-BFE0-B72550088C0F}" type="sibTrans" cxnId="{298019BB-FBC9-4CD3-86E5-A4607D8CE13C}">
      <dgm:prSet/>
      <dgm:spPr/>
      <dgm:t>
        <a:bodyPr/>
        <a:lstStyle/>
        <a:p>
          <a:endParaRPr lang="en-US"/>
        </a:p>
      </dgm:t>
    </dgm:pt>
    <dgm:pt modelId="{6D517CDB-3AB4-4079-A897-E5D151A74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BREAKING LOOP</a:t>
          </a:r>
        </a:p>
      </dgm:t>
    </dgm:pt>
    <dgm:pt modelId="{EE686705-1803-4B61-AB5F-F948EEB08080}" type="parTrans" cxnId="{8746B6C0-B56B-4079-8FC7-2D22198B850E}">
      <dgm:prSet/>
      <dgm:spPr/>
      <dgm:t>
        <a:bodyPr/>
        <a:lstStyle/>
        <a:p>
          <a:endParaRPr lang="en-US"/>
        </a:p>
      </dgm:t>
    </dgm:pt>
    <dgm:pt modelId="{5933991D-D8B5-4BA1-864E-4E511861D1F6}" type="sibTrans" cxnId="{8746B6C0-B56B-4079-8FC7-2D22198B850E}">
      <dgm:prSet/>
      <dgm:spPr/>
      <dgm:t>
        <a:bodyPr/>
        <a:lstStyle/>
        <a:p>
          <a:endParaRPr lang="en-US"/>
        </a:p>
      </dgm:t>
    </dgm:pt>
    <dgm:pt modelId="{76AF9DA8-06A0-4AF2-9E19-6C1732AAFEA3}" type="pres">
      <dgm:prSet presAssocID="{E76B15A2-1087-4046-81FE-1FF34D461854}" presName="root" presStyleCnt="0">
        <dgm:presLayoutVars>
          <dgm:dir/>
          <dgm:resizeHandles val="exact"/>
        </dgm:presLayoutVars>
      </dgm:prSet>
      <dgm:spPr/>
    </dgm:pt>
    <dgm:pt modelId="{202F5C4F-9AC2-4081-BE17-C6E7B490DD5F}" type="pres">
      <dgm:prSet presAssocID="{B8D7F71B-DEEA-42FF-9AAE-3CBE895076CC}" presName="compNode" presStyleCnt="0"/>
      <dgm:spPr/>
    </dgm:pt>
    <dgm:pt modelId="{C9F7E808-4442-440B-B78B-31E473C1F852}" type="pres">
      <dgm:prSet presAssocID="{B8D7F71B-DEEA-42FF-9AAE-3CBE895076CC}" presName="bgRect" presStyleLbl="bgShp" presStyleIdx="0" presStyleCnt="3"/>
      <dgm:spPr/>
    </dgm:pt>
    <dgm:pt modelId="{3A458511-4C37-4882-B6A9-0AAA0659EA05}" type="pres">
      <dgm:prSet presAssocID="{B8D7F71B-DEEA-42FF-9AAE-3CBE895076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028A2EC-4FBA-432B-AE15-D50C42B01F1A}" type="pres">
      <dgm:prSet presAssocID="{B8D7F71B-DEEA-42FF-9AAE-3CBE895076CC}" presName="spaceRect" presStyleCnt="0"/>
      <dgm:spPr/>
    </dgm:pt>
    <dgm:pt modelId="{679EA3C4-6F35-4D1A-A631-1F881FCC157F}" type="pres">
      <dgm:prSet presAssocID="{B8D7F71B-DEEA-42FF-9AAE-3CBE895076CC}" presName="parTx" presStyleLbl="revTx" presStyleIdx="0" presStyleCnt="3">
        <dgm:presLayoutVars>
          <dgm:chMax val="0"/>
          <dgm:chPref val="0"/>
        </dgm:presLayoutVars>
      </dgm:prSet>
      <dgm:spPr/>
    </dgm:pt>
    <dgm:pt modelId="{DE6597D4-3F5B-4056-ACBA-3664504005AA}" type="pres">
      <dgm:prSet presAssocID="{EC31CEA8-140D-427D-8476-4707CA045F56}" presName="sibTrans" presStyleCnt="0"/>
      <dgm:spPr/>
    </dgm:pt>
    <dgm:pt modelId="{38A79AB7-0371-444B-9DAC-D57CA6F1DC41}" type="pres">
      <dgm:prSet presAssocID="{740CD3A7-EE4F-4A45-8C7D-7999132644A9}" presName="compNode" presStyleCnt="0"/>
      <dgm:spPr/>
    </dgm:pt>
    <dgm:pt modelId="{8DF3ED4D-B683-4AAC-8B36-9EF7E2647842}" type="pres">
      <dgm:prSet presAssocID="{740CD3A7-EE4F-4A45-8C7D-7999132644A9}" presName="bgRect" presStyleLbl="bgShp" presStyleIdx="1" presStyleCnt="3"/>
      <dgm:spPr/>
    </dgm:pt>
    <dgm:pt modelId="{C4E1CD99-92A2-4C07-8529-9E619D5F07B3}" type="pres">
      <dgm:prSet presAssocID="{740CD3A7-EE4F-4A45-8C7D-7999132644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E544E6E-E873-4744-9362-EE997D5C92CF}" type="pres">
      <dgm:prSet presAssocID="{740CD3A7-EE4F-4A45-8C7D-7999132644A9}" presName="spaceRect" presStyleCnt="0"/>
      <dgm:spPr/>
    </dgm:pt>
    <dgm:pt modelId="{5D7EF969-4817-438E-8ABD-2B822932E7AE}" type="pres">
      <dgm:prSet presAssocID="{740CD3A7-EE4F-4A45-8C7D-7999132644A9}" presName="parTx" presStyleLbl="revTx" presStyleIdx="1" presStyleCnt="3">
        <dgm:presLayoutVars>
          <dgm:chMax val="0"/>
          <dgm:chPref val="0"/>
        </dgm:presLayoutVars>
      </dgm:prSet>
      <dgm:spPr/>
    </dgm:pt>
    <dgm:pt modelId="{6C5A89DF-AAA7-45AB-B52A-262836D42DDF}" type="pres">
      <dgm:prSet presAssocID="{CF7D9631-E409-496B-BFE0-B72550088C0F}" presName="sibTrans" presStyleCnt="0"/>
      <dgm:spPr/>
    </dgm:pt>
    <dgm:pt modelId="{C2CCD062-4FA6-48F8-B0B5-F2FAA74706E3}" type="pres">
      <dgm:prSet presAssocID="{6D517CDB-3AB4-4079-A897-E5D151A74206}" presName="compNode" presStyleCnt="0"/>
      <dgm:spPr/>
    </dgm:pt>
    <dgm:pt modelId="{8209CBF2-1A4A-48C0-B3D3-78DC2BADD296}" type="pres">
      <dgm:prSet presAssocID="{6D517CDB-3AB4-4079-A897-E5D151A74206}" presName="bgRect" presStyleLbl="bgShp" presStyleIdx="2" presStyleCnt="3"/>
      <dgm:spPr/>
    </dgm:pt>
    <dgm:pt modelId="{7A06E13D-6E82-4355-92ED-29AC4255C104}" type="pres">
      <dgm:prSet presAssocID="{6D517CDB-3AB4-4079-A897-E5D151A742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74257FE-0FA1-4B59-96C6-177702217AF4}" type="pres">
      <dgm:prSet presAssocID="{6D517CDB-3AB4-4079-A897-E5D151A74206}" presName="spaceRect" presStyleCnt="0"/>
      <dgm:spPr/>
    </dgm:pt>
    <dgm:pt modelId="{23739248-C76B-4C05-B102-CDA7A6E8DE60}" type="pres">
      <dgm:prSet presAssocID="{6D517CDB-3AB4-4079-A897-E5D151A742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ADAC25-4403-427F-B63F-937950ACDD61}" type="presOf" srcId="{B8D7F71B-DEEA-42FF-9AAE-3CBE895076CC}" destId="{679EA3C4-6F35-4D1A-A631-1F881FCC157F}" srcOrd="0" destOrd="0" presId="urn:microsoft.com/office/officeart/2018/2/layout/IconVerticalSolidList"/>
    <dgm:cxn modelId="{FD95B061-B805-4D29-9DC6-09561E9D7CA8}" type="presOf" srcId="{6D517CDB-3AB4-4079-A897-E5D151A74206}" destId="{23739248-C76B-4C05-B102-CDA7A6E8DE60}" srcOrd="0" destOrd="0" presId="urn:microsoft.com/office/officeart/2018/2/layout/IconVerticalSolidList"/>
    <dgm:cxn modelId="{6EEEA357-F7FD-40E6-96AB-AC43543CFBED}" type="presOf" srcId="{E76B15A2-1087-4046-81FE-1FF34D461854}" destId="{76AF9DA8-06A0-4AF2-9E19-6C1732AAFEA3}" srcOrd="0" destOrd="0" presId="urn:microsoft.com/office/officeart/2018/2/layout/IconVerticalSolidList"/>
    <dgm:cxn modelId="{852105B1-D121-46FC-AB06-CAD24763980E}" type="presOf" srcId="{740CD3A7-EE4F-4A45-8C7D-7999132644A9}" destId="{5D7EF969-4817-438E-8ABD-2B822932E7AE}" srcOrd="0" destOrd="0" presId="urn:microsoft.com/office/officeart/2018/2/layout/IconVerticalSolidList"/>
    <dgm:cxn modelId="{298019BB-FBC9-4CD3-86E5-A4607D8CE13C}" srcId="{E76B15A2-1087-4046-81FE-1FF34D461854}" destId="{740CD3A7-EE4F-4A45-8C7D-7999132644A9}" srcOrd="1" destOrd="0" parTransId="{016CCDEB-C96B-48DA-864E-BD6741CFB722}" sibTransId="{CF7D9631-E409-496B-BFE0-B72550088C0F}"/>
    <dgm:cxn modelId="{8746B6C0-B56B-4079-8FC7-2D22198B850E}" srcId="{E76B15A2-1087-4046-81FE-1FF34D461854}" destId="{6D517CDB-3AB4-4079-A897-E5D151A74206}" srcOrd="2" destOrd="0" parTransId="{EE686705-1803-4B61-AB5F-F948EEB08080}" sibTransId="{5933991D-D8B5-4BA1-864E-4E511861D1F6}"/>
    <dgm:cxn modelId="{71229CD9-62D9-4F40-963F-1F2C1385F6CB}" srcId="{E76B15A2-1087-4046-81FE-1FF34D461854}" destId="{B8D7F71B-DEEA-42FF-9AAE-3CBE895076CC}" srcOrd="0" destOrd="0" parTransId="{612D0872-7193-4D09-AC1B-3F625F4DFC0D}" sibTransId="{EC31CEA8-140D-427D-8476-4707CA045F56}"/>
    <dgm:cxn modelId="{18C0B257-6FA1-4EBE-A123-21458F7B1F75}" type="presParOf" srcId="{76AF9DA8-06A0-4AF2-9E19-6C1732AAFEA3}" destId="{202F5C4F-9AC2-4081-BE17-C6E7B490DD5F}" srcOrd="0" destOrd="0" presId="urn:microsoft.com/office/officeart/2018/2/layout/IconVerticalSolidList"/>
    <dgm:cxn modelId="{A7112303-516E-4DC5-B288-C818330ED838}" type="presParOf" srcId="{202F5C4F-9AC2-4081-BE17-C6E7B490DD5F}" destId="{C9F7E808-4442-440B-B78B-31E473C1F852}" srcOrd="0" destOrd="0" presId="urn:microsoft.com/office/officeart/2018/2/layout/IconVerticalSolidList"/>
    <dgm:cxn modelId="{C5CE2D0B-56FC-40E1-88D6-900CDE29C991}" type="presParOf" srcId="{202F5C4F-9AC2-4081-BE17-C6E7B490DD5F}" destId="{3A458511-4C37-4882-B6A9-0AAA0659EA05}" srcOrd="1" destOrd="0" presId="urn:microsoft.com/office/officeart/2018/2/layout/IconVerticalSolidList"/>
    <dgm:cxn modelId="{69ABAEDA-1DC8-41B7-8300-D459710CDB4E}" type="presParOf" srcId="{202F5C4F-9AC2-4081-BE17-C6E7B490DD5F}" destId="{2028A2EC-4FBA-432B-AE15-D50C42B01F1A}" srcOrd="2" destOrd="0" presId="urn:microsoft.com/office/officeart/2018/2/layout/IconVerticalSolidList"/>
    <dgm:cxn modelId="{280A43B5-9F8A-4F6E-9867-64A65C96EC83}" type="presParOf" srcId="{202F5C4F-9AC2-4081-BE17-C6E7B490DD5F}" destId="{679EA3C4-6F35-4D1A-A631-1F881FCC157F}" srcOrd="3" destOrd="0" presId="urn:microsoft.com/office/officeart/2018/2/layout/IconVerticalSolidList"/>
    <dgm:cxn modelId="{B2073935-6BE0-4C97-9E54-519E7AC280A6}" type="presParOf" srcId="{76AF9DA8-06A0-4AF2-9E19-6C1732AAFEA3}" destId="{DE6597D4-3F5B-4056-ACBA-3664504005AA}" srcOrd="1" destOrd="0" presId="urn:microsoft.com/office/officeart/2018/2/layout/IconVerticalSolidList"/>
    <dgm:cxn modelId="{43C4A7D1-6CCB-4FEA-8C68-4BDE8018CB11}" type="presParOf" srcId="{76AF9DA8-06A0-4AF2-9E19-6C1732AAFEA3}" destId="{38A79AB7-0371-444B-9DAC-D57CA6F1DC41}" srcOrd="2" destOrd="0" presId="urn:microsoft.com/office/officeart/2018/2/layout/IconVerticalSolidList"/>
    <dgm:cxn modelId="{7F50237B-50A6-4A43-B432-203000A7E5C2}" type="presParOf" srcId="{38A79AB7-0371-444B-9DAC-D57CA6F1DC41}" destId="{8DF3ED4D-B683-4AAC-8B36-9EF7E2647842}" srcOrd="0" destOrd="0" presId="urn:microsoft.com/office/officeart/2018/2/layout/IconVerticalSolidList"/>
    <dgm:cxn modelId="{EBE28617-09EA-4015-87F1-0ACB8EA1662D}" type="presParOf" srcId="{38A79AB7-0371-444B-9DAC-D57CA6F1DC41}" destId="{C4E1CD99-92A2-4C07-8529-9E619D5F07B3}" srcOrd="1" destOrd="0" presId="urn:microsoft.com/office/officeart/2018/2/layout/IconVerticalSolidList"/>
    <dgm:cxn modelId="{6BC11A98-624D-4290-B96F-A9D29C156BFE}" type="presParOf" srcId="{38A79AB7-0371-444B-9DAC-D57CA6F1DC41}" destId="{8E544E6E-E873-4744-9362-EE997D5C92CF}" srcOrd="2" destOrd="0" presId="urn:microsoft.com/office/officeart/2018/2/layout/IconVerticalSolidList"/>
    <dgm:cxn modelId="{6811D15D-18AE-4167-A536-4E627F2BA742}" type="presParOf" srcId="{38A79AB7-0371-444B-9DAC-D57CA6F1DC41}" destId="{5D7EF969-4817-438E-8ABD-2B822932E7AE}" srcOrd="3" destOrd="0" presId="urn:microsoft.com/office/officeart/2018/2/layout/IconVerticalSolidList"/>
    <dgm:cxn modelId="{B739A79C-2D2A-4361-9A3B-86227705A0C8}" type="presParOf" srcId="{76AF9DA8-06A0-4AF2-9E19-6C1732AAFEA3}" destId="{6C5A89DF-AAA7-45AB-B52A-262836D42DDF}" srcOrd="3" destOrd="0" presId="urn:microsoft.com/office/officeart/2018/2/layout/IconVerticalSolidList"/>
    <dgm:cxn modelId="{D8A39EA8-0979-4072-8FF2-6F70E94280E6}" type="presParOf" srcId="{76AF9DA8-06A0-4AF2-9E19-6C1732AAFEA3}" destId="{C2CCD062-4FA6-48F8-B0B5-F2FAA74706E3}" srcOrd="4" destOrd="0" presId="urn:microsoft.com/office/officeart/2018/2/layout/IconVerticalSolidList"/>
    <dgm:cxn modelId="{A1D817E9-6BD0-4F56-A6EF-5D4CF63BB0A3}" type="presParOf" srcId="{C2CCD062-4FA6-48F8-B0B5-F2FAA74706E3}" destId="{8209CBF2-1A4A-48C0-B3D3-78DC2BADD296}" srcOrd="0" destOrd="0" presId="urn:microsoft.com/office/officeart/2018/2/layout/IconVerticalSolidList"/>
    <dgm:cxn modelId="{4887814E-D675-4348-901F-95A1D9C7F14C}" type="presParOf" srcId="{C2CCD062-4FA6-48F8-B0B5-F2FAA74706E3}" destId="{7A06E13D-6E82-4355-92ED-29AC4255C104}" srcOrd="1" destOrd="0" presId="urn:microsoft.com/office/officeart/2018/2/layout/IconVerticalSolidList"/>
    <dgm:cxn modelId="{05285EF2-99DE-4FE2-9E73-3DA908E6D4D2}" type="presParOf" srcId="{C2CCD062-4FA6-48F8-B0B5-F2FAA74706E3}" destId="{F74257FE-0FA1-4B59-96C6-177702217AF4}" srcOrd="2" destOrd="0" presId="urn:microsoft.com/office/officeart/2018/2/layout/IconVerticalSolidList"/>
    <dgm:cxn modelId="{AABF6518-D0FC-4603-A133-3FEEFDC78B3B}" type="presParOf" srcId="{C2CCD062-4FA6-48F8-B0B5-F2FAA74706E3}" destId="{23739248-C76B-4C05-B102-CDA7A6E8DE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26451F-186E-4716-8750-C7687E5E239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FAF9C3-CCD3-4E57-82FD-A4A3ACF335AD}">
      <dgm:prSet/>
      <dgm:spPr/>
      <dgm:t>
        <a:bodyPr/>
        <a:lstStyle/>
        <a:p>
          <a:pPr>
            <a:defRPr cap="all"/>
          </a:pPr>
          <a:r>
            <a:rPr lang="en-US"/>
            <a:t>Merging CSV files</a:t>
          </a:r>
        </a:p>
      </dgm:t>
    </dgm:pt>
    <dgm:pt modelId="{62E8DABD-ACA4-430E-A906-A34477EB5F45}" type="parTrans" cxnId="{9702D1C9-E4C1-4C6C-ACCC-3E5240A45898}">
      <dgm:prSet/>
      <dgm:spPr/>
      <dgm:t>
        <a:bodyPr/>
        <a:lstStyle/>
        <a:p>
          <a:endParaRPr lang="en-US"/>
        </a:p>
      </dgm:t>
    </dgm:pt>
    <dgm:pt modelId="{05315247-4FA3-4832-A842-209194181CE3}" type="sibTrans" cxnId="{9702D1C9-E4C1-4C6C-ACCC-3E5240A4589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53324CD-D256-4F19-9152-65A73062D0AB}">
      <dgm:prSet/>
      <dgm:spPr/>
      <dgm:t>
        <a:bodyPr/>
        <a:lstStyle/>
        <a:p>
          <a:pPr>
            <a:defRPr cap="all"/>
          </a:pPr>
          <a:r>
            <a:rPr lang="en-US"/>
            <a:t>Creating new Dataframe</a:t>
          </a:r>
        </a:p>
      </dgm:t>
    </dgm:pt>
    <dgm:pt modelId="{5BD6B699-D4A4-4FCA-9A66-1C8FBE1F48B9}" type="parTrans" cxnId="{DBA3FB4C-01E7-45C4-AE6D-413AFCBE9AAB}">
      <dgm:prSet/>
      <dgm:spPr/>
      <dgm:t>
        <a:bodyPr/>
        <a:lstStyle/>
        <a:p>
          <a:endParaRPr lang="en-US"/>
        </a:p>
      </dgm:t>
    </dgm:pt>
    <dgm:pt modelId="{B1587DAE-9BAE-4EA0-A567-9536C5A4CD43}" type="sibTrans" cxnId="{DBA3FB4C-01E7-45C4-AE6D-413AFCBE9AA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C0E9321-C123-4B36-B412-3F231858E5B4}">
      <dgm:prSet/>
      <dgm:spPr/>
      <dgm:t>
        <a:bodyPr/>
        <a:lstStyle/>
        <a:p>
          <a:pPr>
            <a:defRPr cap="all"/>
          </a:pPr>
          <a:r>
            <a:rPr lang="en-US"/>
            <a:t>Selecting first genre</a:t>
          </a:r>
        </a:p>
      </dgm:t>
    </dgm:pt>
    <dgm:pt modelId="{3B591FE3-0FAA-4740-BCD9-06E6BDDD66D2}" type="parTrans" cxnId="{10878C69-6BD9-4FC9-B1CB-3DF52AE438C1}">
      <dgm:prSet/>
      <dgm:spPr/>
      <dgm:t>
        <a:bodyPr/>
        <a:lstStyle/>
        <a:p>
          <a:endParaRPr lang="en-US"/>
        </a:p>
      </dgm:t>
    </dgm:pt>
    <dgm:pt modelId="{B524D54D-6390-4E1D-AE25-A84BB65532AF}" type="sibTrans" cxnId="{10878C69-6BD9-4FC9-B1CB-3DF52AE438C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FCAD3F9-E93E-4D21-A1F2-2134D8158EA6}">
      <dgm:prSet/>
      <dgm:spPr/>
      <dgm:t>
        <a:bodyPr/>
        <a:lstStyle/>
        <a:p>
          <a:pPr>
            <a:defRPr cap="all"/>
          </a:pPr>
          <a:r>
            <a:rPr lang="en-US" dirty="0"/>
            <a:t>Creating final </a:t>
          </a:r>
          <a:r>
            <a:rPr lang="en-US" dirty="0" err="1"/>
            <a:t>Dataframe</a:t>
          </a:r>
          <a:r>
            <a:rPr lang="en-US" dirty="0"/>
            <a:t> with test variables</a:t>
          </a:r>
        </a:p>
      </dgm:t>
    </dgm:pt>
    <dgm:pt modelId="{1DF5FD05-378A-4FCA-B4B2-58B9694F85B4}" type="parTrans" cxnId="{88D33D80-7B1D-41E1-B2E9-8E3FA025D85A}">
      <dgm:prSet/>
      <dgm:spPr/>
      <dgm:t>
        <a:bodyPr/>
        <a:lstStyle/>
        <a:p>
          <a:endParaRPr lang="en-US"/>
        </a:p>
      </dgm:t>
    </dgm:pt>
    <dgm:pt modelId="{27501FD2-47B7-4B58-9A4E-535337E86FCF}" type="sibTrans" cxnId="{88D33D80-7B1D-41E1-B2E9-8E3FA025D85A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8BC80F0-DC15-4080-AC6A-FC30335E4CBA}">
      <dgm:prSet/>
      <dgm:spPr/>
      <dgm:t>
        <a:bodyPr/>
        <a:lstStyle/>
        <a:p>
          <a:pPr>
            <a:defRPr cap="all"/>
          </a:pPr>
          <a:r>
            <a:rPr lang="en-US"/>
            <a:t>Formatting within Dataframe</a:t>
          </a:r>
        </a:p>
      </dgm:t>
    </dgm:pt>
    <dgm:pt modelId="{732A03C7-F4B9-4857-A108-2FCDBC0E5C28}" type="parTrans" cxnId="{8DB6A413-794C-4661-A615-A1C0E31BEC2D}">
      <dgm:prSet/>
      <dgm:spPr/>
      <dgm:t>
        <a:bodyPr/>
        <a:lstStyle/>
        <a:p>
          <a:endParaRPr lang="en-US"/>
        </a:p>
      </dgm:t>
    </dgm:pt>
    <dgm:pt modelId="{02BDDA11-55D0-4A80-8C0D-B062DC8632BF}" type="sibTrans" cxnId="{8DB6A413-794C-4661-A615-A1C0E31BEC2D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466D272-85F5-4097-8EE2-12BE542405B1}" type="pres">
      <dgm:prSet presAssocID="{A126451F-186E-4716-8750-C7687E5E2396}" presName="Name0" presStyleCnt="0">
        <dgm:presLayoutVars>
          <dgm:animLvl val="lvl"/>
          <dgm:resizeHandles val="exact"/>
        </dgm:presLayoutVars>
      </dgm:prSet>
      <dgm:spPr/>
    </dgm:pt>
    <dgm:pt modelId="{6DA9AF5E-1221-4B1C-AE89-5EDE7D7C3068}" type="pres">
      <dgm:prSet presAssocID="{B4FAF9C3-CCD3-4E57-82FD-A4A3ACF335AD}" presName="compositeNode" presStyleCnt="0">
        <dgm:presLayoutVars>
          <dgm:bulletEnabled val="1"/>
        </dgm:presLayoutVars>
      </dgm:prSet>
      <dgm:spPr/>
    </dgm:pt>
    <dgm:pt modelId="{383519A3-5123-4C44-8174-1AEEA9FAC29D}" type="pres">
      <dgm:prSet presAssocID="{B4FAF9C3-CCD3-4E57-82FD-A4A3ACF335AD}" presName="bgRect" presStyleLbl="alignNode1" presStyleIdx="0" presStyleCnt="5"/>
      <dgm:spPr/>
    </dgm:pt>
    <dgm:pt modelId="{8B124F17-8801-4697-BBB6-D0378BA70CBA}" type="pres">
      <dgm:prSet presAssocID="{05315247-4FA3-4832-A842-209194181CE3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9DE263CF-F433-4EB4-92CC-0C3BA77FDB71}" type="pres">
      <dgm:prSet presAssocID="{B4FAF9C3-CCD3-4E57-82FD-A4A3ACF335AD}" presName="nodeRect" presStyleLbl="alignNode1" presStyleIdx="0" presStyleCnt="5">
        <dgm:presLayoutVars>
          <dgm:bulletEnabled val="1"/>
        </dgm:presLayoutVars>
      </dgm:prSet>
      <dgm:spPr/>
    </dgm:pt>
    <dgm:pt modelId="{1FDEC107-7764-4798-A830-9C8EEC3B56C0}" type="pres">
      <dgm:prSet presAssocID="{05315247-4FA3-4832-A842-209194181CE3}" presName="sibTrans" presStyleCnt="0"/>
      <dgm:spPr/>
    </dgm:pt>
    <dgm:pt modelId="{7E3896C9-FC3A-44D6-8455-5BF6D576B36B}" type="pres">
      <dgm:prSet presAssocID="{653324CD-D256-4F19-9152-65A73062D0AB}" presName="compositeNode" presStyleCnt="0">
        <dgm:presLayoutVars>
          <dgm:bulletEnabled val="1"/>
        </dgm:presLayoutVars>
      </dgm:prSet>
      <dgm:spPr/>
    </dgm:pt>
    <dgm:pt modelId="{49889B52-E08C-4CC1-A778-464F742EDDBF}" type="pres">
      <dgm:prSet presAssocID="{653324CD-D256-4F19-9152-65A73062D0AB}" presName="bgRect" presStyleLbl="alignNode1" presStyleIdx="1" presStyleCnt="5"/>
      <dgm:spPr/>
    </dgm:pt>
    <dgm:pt modelId="{C836CE8B-0FBE-4367-A643-C9B239AD54CC}" type="pres">
      <dgm:prSet presAssocID="{B1587DAE-9BAE-4EA0-A567-9536C5A4CD4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0C72045-05E3-48D2-86F7-9566941AA897}" type="pres">
      <dgm:prSet presAssocID="{653324CD-D256-4F19-9152-65A73062D0AB}" presName="nodeRect" presStyleLbl="alignNode1" presStyleIdx="1" presStyleCnt="5">
        <dgm:presLayoutVars>
          <dgm:bulletEnabled val="1"/>
        </dgm:presLayoutVars>
      </dgm:prSet>
      <dgm:spPr/>
    </dgm:pt>
    <dgm:pt modelId="{F3C37B83-1310-453A-B0C5-4D56912FCC79}" type="pres">
      <dgm:prSet presAssocID="{B1587DAE-9BAE-4EA0-A567-9536C5A4CD43}" presName="sibTrans" presStyleCnt="0"/>
      <dgm:spPr/>
    </dgm:pt>
    <dgm:pt modelId="{B9D1466C-F72E-4616-BE03-3B360C2E6B77}" type="pres">
      <dgm:prSet presAssocID="{AC0E9321-C123-4B36-B412-3F231858E5B4}" presName="compositeNode" presStyleCnt="0">
        <dgm:presLayoutVars>
          <dgm:bulletEnabled val="1"/>
        </dgm:presLayoutVars>
      </dgm:prSet>
      <dgm:spPr/>
    </dgm:pt>
    <dgm:pt modelId="{D4989BD0-73F0-4A06-8DDF-65839EC6134F}" type="pres">
      <dgm:prSet presAssocID="{AC0E9321-C123-4B36-B412-3F231858E5B4}" presName="bgRect" presStyleLbl="alignNode1" presStyleIdx="2" presStyleCnt="5"/>
      <dgm:spPr/>
    </dgm:pt>
    <dgm:pt modelId="{B323EA04-B951-4992-BC55-2832C3B92D1B}" type="pres">
      <dgm:prSet presAssocID="{B524D54D-6390-4E1D-AE25-A84BB65532A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630D8EB-A61A-44FE-8E79-3900C257DFB4}" type="pres">
      <dgm:prSet presAssocID="{AC0E9321-C123-4B36-B412-3F231858E5B4}" presName="nodeRect" presStyleLbl="alignNode1" presStyleIdx="2" presStyleCnt="5">
        <dgm:presLayoutVars>
          <dgm:bulletEnabled val="1"/>
        </dgm:presLayoutVars>
      </dgm:prSet>
      <dgm:spPr/>
    </dgm:pt>
    <dgm:pt modelId="{45EA8039-72C1-45A1-A315-F1BEDC993C30}" type="pres">
      <dgm:prSet presAssocID="{B524D54D-6390-4E1D-AE25-A84BB65532AF}" presName="sibTrans" presStyleCnt="0"/>
      <dgm:spPr/>
    </dgm:pt>
    <dgm:pt modelId="{4095AF87-4986-435D-A2D8-08CDD8AE0C0C}" type="pres">
      <dgm:prSet presAssocID="{7FCAD3F9-E93E-4D21-A1F2-2134D8158EA6}" presName="compositeNode" presStyleCnt="0">
        <dgm:presLayoutVars>
          <dgm:bulletEnabled val="1"/>
        </dgm:presLayoutVars>
      </dgm:prSet>
      <dgm:spPr/>
    </dgm:pt>
    <dgm:pt modelId="{5119A2C3-99F2-49A2-B847-9FED2066B39F}" type="pres">
      <dgm:prSet presAssocID="{7FCAD3F9-E93E-4D21-A1F2-2134D8158EA6}" presName="bgRect" presStyleLbl="alignNode1" presStyleIdx="3" presStyleCnt="5"/>
      <dgm:spPr/>
    </dgm:pt>
    <dgm:pt modelId="{CC7481D7-5E42-44AF-81CB-33BF5EC4DD20}" type="pres">
      <dgm:prSet presAssocID="{27501FD2-47B7-4B58-9A4E-535337E86FC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2F2605A-2A78-4DB1-9E3B-D053A9112797}" type="pres">
      <dgm:prSet presAssocID="{7FCAD3F9-E93E-4D21-A1F2-2134D8158EA6}" presName="nodeRect" presStyleLbl="alignNode1" presStyleIdx="3" presStyleCnt="5">
        <dgm:presLayoutVars>
          <dgm:bulletEnabled val="1"/>
        </dgm:presLayoutVars>
      </dgm:prSet>
      <dgm:spPr/>
    </dgm:pt>
    <dgm:pt modelId="{515F88B1-5B32-4D78-A7BB-19DC9D297B67}" type="pres">
      <dgm:prSet presAssocID="{27501FD2-47B7-4B58-9A4E-535337E86FCF}" presName="sibTrans" presStyleCnt="0"/>
      <dgm:spPr/>
    </dgm:pt>
    <dgm:pt modelId="{669D033B-BC40-44AA-B89E-BC6534FDC61E}" type="pres">
      <dgm:prSet presAssocID="{78BC80F0-DC15-4080-AC6A-FC30335E4CBA}" presName="compositeNode" presStyleCnt="0">
        <dgm:presLayoutVars>
          <dgm:bulletEnabled val="1"/>
        </dgm:presLayoutVars>
      </dgm:prSet>
      <dgm:spPr/>
    </dgm:pt>
    <dgm:pt modelId="{A8EF4182-05D3-476E-AF3C-6896AFCE1554}" type="pres">
      <dgm:prSet presAssocID="{78BC80F0-DC15-4080-AC6A-FC30335E4CBA}" presName="bgRect" presStyleLbl="alignNode1" presStyleIdx="4" presStyleCnt="5"/>
      <dgm:spPr/>
    </dgm:pt>
    <dgm:pt modelId="{621D32CE-5B62-4450-B384-ADF9AA0BB201}" type="pres">
      <dgm:prSet presAssocID="{02BDDA11-55D0-4A80-8C0D-B062DC8632B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5417767-9DE9-4EBD-8991-06A509825646}" type="pres">
      <dgm:prSet presAssocID="{78BC80F0-DC15-4080-AC6A-FC30335E4CB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9A54704-808B-4BB2-9B74-825CA8CC5A1E}" type="presOf" srcId="{653324CD-D256-4F19-9152-65A73062D0AB}" destId="{49889B52-E08C-4CC1-A778-464F742EDDBF}" srcOrd="0" destOrd="0" presId="urn:microsoft.com/office/officeart/2016/7/layout/LinearBlockProcessNumbered"/>
    <dgm:cxn modelId="{DD03F30F-5C0F-47A3-9559-45023C870414}" type="presOf" srcId="{7FCAD3F9-E93E-4D21-A1F2-2134D8158EA6}" destId="{5119A2C3-99F2-49A2-B847-9FED2066B39F}" srcOrd="0" destOrd="0" presId="urn:microsoft.com/office/officeart/2016/7/layout/LinearBlockProcessNumbered"/>
    <dgm:cxn modelId="{8DB6A413-794C-4661-A615-A1C0E31BEC2D}" srcId="{A126451F-186E-4716-8750-C7687E5E2396}" destId="{78BC80F0-DC15-4080-AC6A-FC30335E4CBA}" srcOrd="4" destOrd="0" parTransId="{732A03C7-F4B9-4857-A108-2FCDBC0E5C28}" sibTransId="{02BDDA11-55D0-4A80-8C0D-B062DC8632BF}"/>
    <dgm:cxn modelId="{A0526F19-4D67-4261-9104-95A09200E0C6}" type="presOf" srcId="{B4FAF9C3-CCD3-4E57-82FD-A4A3ACF335AD}" destId="{9DE263CF-F433-4EB4-92CC-0C3BA77FDB71}" srcOrd="1" destOrd="0" presId="urn:microsoft.com/office/officeart/2016/7/layout/LinearBlockProcessNumbered"/>
    <dgm:cxn modelId="{D25CEE1B-D69E-4709-8045-7BDEB49174BC}" type="presOf" srcId="{B1587DAE-9BAE-4EA0-A567-9536C5A4CD43}" destId="{C836CE8B-0FBE-4367-A643-C9B239AD54CC}" srcOrd="0" destOrd="0" presId="urn:microsoft.com/office/officeart/2016/7/layout/LinearBlockProcessNumbered"/>
    <dgm:cxn modelId="{0566AC1C-DE79-424F-A641-E1D3B009F625}" type="presOf" srcId="{653324CD-D256-4F19-9152-65A73062D0AB}" destId="{30C72045-05E3-48D2-86F7-9566941AA897}" srcOrd="1" destOrd="0" presId="urn:microsoft.com/office/officeart/2016/7/layout/LinearBlockProcessNumbered"/>
    <dgm:cxn modelId="{C1C41A30-266C-471A-9132-060207F9872B}" type="presOf" srcId="{A126451F-186E-4716-8750-C7687E5E2396}" destId="{8466D272-85F5-4097-8EE2-12BE542405B1}" srcOrd="0" destOrd="0" presId="urn:microsoft.com/office/officeart/2016/7/layout/LinearBlockProcessNumbered"/>
    <dgm:cxn modelId="{98AAA640-3B2C-4E17-8F0F-4F24A98CFED1}" type="presOf" srcId="{7FCAD3F9-E93E-4D21-A1F2-2134D8158EA6}" destId="{22F2605A-2A78-4DB1-9E3B-D053A9112797}" srcOrd="1" destOrd="0" presId="urn:microsoft.com/office/officeart/2016/7/layout/LinearBlockProcessNumbered"/>
    <dgm:cxn modelId="{B5ECD365-AADE-4811-AF19-BA36BB78545C}" type="presOf" srcId="{B524D54D-6390-4E1D-AE25-A84BB65532AF}" destId="{B323EA04-B951-4992-BC55-2832C3B92D1B}" srcOrd="0" destOrd="0" presId="urn:microsoft.com/office/officeart/2016/7/layout/LinearBlockProcessNumbered"/>
    <dgm:cxn modelId="{10878C69-6BD9-4FC9-B1CB-3DF52AE438C1}" srcId="{A126451F-186E-4716-8750-C7687E5E2396}" destId="{AC0E9321-C123-4B36-B412-3F231858E5B4}" srcOrd="2" destOrd="0" parTransId="{3B591FE3-0FAA-4740-BCD9-06E6BDDD66D2}" sibTransId="{B524D54D-6390-4E1D-AE25-A84BB65532AF}"/>
    <dgm:cxn modelId="{136C7F6A-86B9-43E9-B007-690381E153E3}" type="presOf" srcId="{B4FAF9C3-CCD3-4E57-82FD-A4A3ACF335AD}" destId="{383519A3-5123-4C44-8174-1AEEA9FAC29D}" srcOrd="0" destOrd="0" presId="urn:microsoft.com/office/officeart/2016/7/layout/LinearBlockProcessNumbered"/>
    <dgm:cxn modelId="{DBA3FB4C-01E7-45C4-AE6D-413AFCBE9AAB}" srcId="{A126451F-186E-4716-8750-C7687E5E2396}" destId="{653324CD-D256-4F19-9152-65A73062D0AB}" srcOrd="1" destOrd="0" parTransId="{5BD6B699-D4A4-4FCA-9A66-1C8FBE1F48B9}" sibTransId="{B1587DAE-9BAE-4EA0-A567-9536C5A4CD43}"/>
    <dgm:cxn modelId="{66FF8372-F32E-4E19-AEB2-FF29A845D3DE}" type="presOf" srcId="{78BC80F0-DC15-4080-AC6A-FC30335E4CBA}" destId="{D5417767-9DE9-4EBD-8991-06A509825646}" srcOrd="1" destOrd="0" presId="urn:microsoft.com/office/officeart/2016/7/layout/LinearBlockProcessNumbered"/>
    <dgm:cxn modelId="{7688C474-5DD5-4B31-9039-CE300428F383}" type="presOf" srcId="{AC0E9321-C123-4B36-B412-3F231858E5B4}" destId="{D4989BD0-73F0-4A06-8DDF-65839EC6134F}" srcOrd="0" destOrd="0" presId="urn:microsoft.com/office/officeart/2016/7/layout/LinearBlockProcessNumbered"/>
    <dgm:cxn modelId="{88D33D80-7B1D-41E1-B2E9-8E3FA025D85A}" srcId="{A126451F-186E-4716-8750-C7687E5E2396}" destId="{7FCAD3F9-E93E-4D21-A1F2-2134D8158EA6}" srcOrd="3" destOrd="0" parTransId="{1DF5FD05-378A-4FCA-B4B2-58B9694F85B4}" sibTransId="{27501FD2-47B7-4B58-9A4E-535337E86FCF}"/>
    <dgm:cxn modelId="{7FF32A87-7F8C-468A-8831-2B02FAC3ACB6}" type="presOf" srcId="{AC0E9321-C123-4B36-B412-3F231858E5B4}" destId="{E630D8EB-A61A-44FE-8E79-3900C257DFB4}" srcOrd="1" destOrd="0" presId="urn:microsoft.com/office/officeart/2016/7/layout/LinearBlockProcessNumbered"/>
    <dgm:cxn modelId="{B0AED09A-ED52-4B95-8D2D-AA5116BB3D1A}" type="presOf" srcId="{05315247-4FA3-4832-A842-209194181CE3}" destId="{8B124F17-8801-4697-BBB6-D0378BA70CBA}" srcOrd="0" destOrd="0" presId="urn:microsoft.com/office/officeart/2016/7/layout/LinearBlockProcessNumbered"/>
    <dgm:cxn modelId="{164F94C1-08D6-49A1-B381-7EE5CDAA6699}" type="presOf" srcId="{02BDDA11-55D0-4A80-8C0D-B062DC8632BF}" destId="{621D32CE-5B62-4450-B384-ADF9AA0BB201}" srcOrd="0" destOrd="0" presId="urn:microsoft.com/office/officeart/2016/7/layout/LinearBlockProcessNumbered"/>
    <dgm:cxn modelId="{9702D1C9-E4C1-4C6C-ACCC-3E5240A45898}" srcId="{A126451F-186E-4716-8750-C7687E5E2396}" destId="{B4FAF9C3-CCD3-4E57-82FD-A4A3ACF335AD}" srcOrd="0" destOrd="0" parTransId="{62E8DABD-ACA4-430E-A906-A34477EB5F45}" sibTransId="{05315247-4FA3-4832-A842-209194181CE3}"/>
    <dgm:cxn modelId="{E673EFCB-C9C6-4671-B767-53F19A91460C}" type="presOf" srcId="{78BC80F0-DC15-4080-AC6A-FC30335E4CBA}" destId="{A8EF4182-05D3-476E-AF3C-6896AFCE1554}" srcOrd="0" destOrd="0" presId="urn:microsoft.com/office/officeart/2016/7/layout/LinearBlockProcessNumbered"/>
    <dgm:cxn modelId="{F11D38CF-1C43-4CEE-BBE7-353D2245E461}" type="presOf" srcId="{27501FD2-47B7-4B58-9A4E-535337E86FCF}" destId="{CC7481D7-5E42-44AF-81CB-33BF5EC4DD20}" srcOrd="0" destOrd="0" presId="urn:microsoft.com/office/officeart/2016/7/layout/LinearBlockProcessNumbered"/>
    <dgm:cxn modelId="{0959FB75-EBA4-4DBF-802A-21F3177B5087}" type="presParOf" srcId="{8466D272-85F5-4097-8EE2-12BE542405B1}" destId="{6DA9AF5E-1221-4B1C-AE89-5EDE7D7C3068}" srcOrd="0" destOrd="0" presId="urn:microsoft.com/office/officeart/2016/7/layout/LinearBlockProcessNumbered"/>
    <dgm:cxn modelId="{99705B7D-0E21-49EC-B2C7-2FA29AB5359D}" type="presParOf" srcId="{6DA9AF5E-1221-4B1C-AE89-5EDE7D7C3068}" destId="{383519A3-5123-4C44-8174-1AEEA9FAC29D}" srcOrd="0" destOrd="0" presId="urn:microsoft.com/office/officeart/2016/7/layout/LinearBlockProcessNumbered"/>
    <dgm:cxn modelId="{F8D8C3B9-53B8-4936-B119-CF4FAD8A4C09}" type="presParOf" srcId="{6DA9AF5E-1221-4B1C-AE89-5EDE7D7C3068}" destId="{8B124F17-8801-4697-BBB6-D0378BA70CBA}" srcOrd="1" destOrd="0" presId="urn:microsoft.com/office/officeart/2016/7/layout/LinearBlockProcessNumbered"/>
    <dgm:cxn modelId="{BC977E6B-43EE-42EB-BD1A-F7F546703A56}" type="presParOf" srcId="{6DA9AF5E-1221-4B1C-AE89-5EDE7D7C3068}" destId="{9DE263CF-F433-4EB4-92CC-0C3BA77FDB71}" srcOrd="2" destOrd="0" presId="urn:microsoft.com/office/officeart/2016/7/layout/LinearBlockProcessNumbered"/>
    <dgm:cxn modelId="{A25211C2-DA22-4FD4-B13A-3970DA125991}" type="presParOf" srcId="{8466D272-85F5-4097-8EE2-12BE542405B1}" destId="{1FDEC107-7764-4798-A830-9C8EEC3B56C0}" srcOrd="1" destOrd="0" presId="urn:microsoft.com/office/officeart/2016/7/layout/LinearBlockProcessNumbered"/>
    <dgm:cxn modelId="{B7D78E6A-ED7D-4DAB-8039-D060C192E259}" type="presParOf" srcId="{8466D272-85F5-4097-8EE2-12BE542405B1}" destId="{7E3896C9-FC3A-44D6-8455-5BF6D576B36B}" srcOrd="2" destOrd="0" presId="urn:microsoft.com/office/officeart/2016/7/layout/LinearBlockProcessNumbered"/>
    <dgm:cxn modelId="{54EEF270-1FD1-447C-95DD-86A29E93DB48}" type="presParOf" srcId="{7E3896C9-FC3A-44D6-8455-5BF6D576B36B}" destId="{49889B52-E08C-4CC1-A778-464F742EDDBF}" srcOrd="0" destOrd="0" presId="urn:microsoft.com/office/officeart/2016/7/layout/LinearBlockProcessNumbered"/>
    <dgm:cxn modelId="{86AA98DB-7A7E-4E2A-97E5-B85A2DB16B8D}" type="presParOf" srcId="{7E3896C9-FC3A-44D6-8455-5BF6D576B36B}" destId="{C836CE8B-0FBE-4367-A643-C9B239AD54CC}" srcOrd="1" destOrd="0" presId="urn:microsoft.com/office/officeart/2016/7/layout/LinearBlockProcessNumbered"/>
    <dgm:cxn modelId="{AB8DB106-06D5-4D82-BD4F-3A65187377A7}" type="presParOf" srcId="{7E3896C9-FC3A-44D6-8455-5BF6D576B36B}" destId="{30C72045-05E3-48D2-86F7-9566941AA897}" srcOrd="2" destOrd="0" presId="urn:microsoft.com/office/officeart/2016/7/layout/LinearBlockProcessNumbered"/>
    <dgm:cxn modelId="{55999528-A2A6-4D70-8011-B583AE23F4B1}" type="presParOf" srcId="{8466D272-85F5-4097-8EE2-12BE542405B1}" destId="{F3C37B83-1310-453A-B0C5-4D56912FCC79}" srcOrd="3" destOrd="0" presId="urn:microsoft.com/office/officeart/2016/7/layout/LinearBlockProcessNumbered"/>
    <dgm:cxn modelId="{5ABBA851-2B21-4CFC-B70C-DA9BB663EB61}" type="presParOf" srcId="{8466D272-85F5-4097-8EE2-12BE542405B1}" destId="{B9D1466C-F72E-4616-BE03-3B360C2E6B77}" srcOrd="4" destOrd="0" presId="urn:microsoft.com/office/officeart/2016/7/layout/LinearBlockProcessNumbered"/>
    <dgm:cxn modelId="{9512E92A-0070-481A-955B-05970B0E2A8A}" type="presParOf" srcId="{B9D1466C-F72E-4616-BE03-3B360C2E6B77}" destId="{D4989BD0-73F0-4A06-8DDF-65839EC6134F}" srcOrd="0" destOrd="0" presId="urn:microsoft.com/office/officeart/2016/7/layout/LinearBlockProcessNumbered"/>
    <dgm:cxn modelId="{75A5663F-5439-48B3-9D59-A5BE585C2168}" type="presParOf" srcId="{B9D1466C-F72E-4616-BE03-3B360C2E6B77}" destId="{B323EA04-B951-4992-BC55-2832C3B92D1B}" srcOrd="1" destOrd="0" presId="urn:microsoft.com/office/officeart/2016/7/layout/LinearBlockProcessNumbered"/>
    <dgm:cxn modelId="{8C59E810-04DB-48DF-83C1-C6E752EBF3E8}" type="presParOf" srcId="{B9D1466C-F72E-4616-BE03-3B360C2E6B77}" destId="{E630D8EB-A61A-44FE-8E79-3900C257DFB4}" srcOrd="2" destOrd="0" presId="urn:microsoft.com/office/officeart/2016/7/layout/LinearBlockProcessNumbered"/>
    <dgm:cxn modelId="{41D8240B-15AF-41C5-A21F-D6911804377F}" type="presParOf" srcId="{8466D272-85F5-4097-8EE2-12BE542405B1}" destId="{45EA8039-72C1-45A1-A315-F1BEDC993C30}" srcOrd="5" destOrd="0" presId="urn:microsoft.com/office/officeart/2016/7/layout/LinearBlockProcessNumbered"/>
    <dgm:cxn modelId="{2E6410D1-8A0E-4CA3-98FE-B6F44B329FC7}" type="presParOf" srcId="{8466D272-85F5-4097-8EE2-12BE542405B1}" destId="{4095AF87-4986-435D-A2D8-08CDD8AE0C0C}" srcOrd="6" destOrd="0" presId="urn:microsoft.com/office/officeart/2016/7/layout/LinearBlockProcessNumbered"/>
    <dgm:cxn modelId="{E748991C-F12D-445C-97D8-B48CE34F21BC}" type="presParOf" srcId="{4095AF87-4986-435D-A2D8-08CDD8AE0C0C}" destId="{5119A2C3-99F2-49A2-B847-9FED2066B39F}" srcOrd="0" destOrd="0" presId="urn:microsoft.com/office/officeart/2016/7/layout/LinearBlockProcessNumbered"/>
    <dgm:cxn modelId="{149B5A96-0CD1-4A55-A045-A98D672911C5}" type="presParOf" srcId="{4095AF87-4986-435D-A2D8-08CDD8AE0C0C}" destId="{CC7481D7-5E42-44AF-81CB-33BF5EC4DD20}" srcOrd="1" destOrd="0" presId="urn:microsoft.com/office/officeart/2016/7/layout/LinearBlockProcessNumbered"/>
    <dgm:cxn modelId="{E63704E5-404E-4624-B433-03E8367189C7}" type="presParOf" srcId="{4095AF87-4986-435D-A2D8-08CDD8AE0C0C}" destId="{22F2605A-2A78-4DB1-9E3B-D053A9112797}" srcOrd="2" destOrd="0" presId="urn:microsoft.com/office/officeart/2016/7/layout/LinearBlockProcessNumbered"/>
    <dgm:cxn modelId="{B36E5A34-6EE2-42D1-B638-A42C95C72EFE}" type="presParOf" srcId="{8466D272-85F5-4097-8EE2-12BE542405B1}" destId="{515F88B1-5B32-4D78-A7BB-19DC9D297B67}" srcOrd="7" destOrd="0" presId="urn:microsoft.com/office/officeart/2016/7/layout/LinearBlockProcessNumbered"/>
    <dgm:cxn modelId="{355BCE93-9473-4C7D-B28E-1BD6AF31BD64}" type="presParOf" srcId="{8466D272-85F5-4097-8EE2-12BE542405B1}" destId="{669D033B-BC40-44AA-B89E-BC6534FDC61E}" srcOrd="8" destOrd="0" presId="urn:microsoft.com/office/officeart/2016/7/layout/LinearBlockProcessNumbered"/>
    <dgm:cxn modelId="{F66BF225-EECA-4348-A513-D4C3D38B1DA3}" type="presParOf" srcId="{669D033B-BC40-44AA-B89E-BC6534FDC61E}" destId="{A8EF4182-05D3-476E-AF3C-6896AFCE1554}" srcOrd="0" destOrd="0" presId="urn:microsoft.com/office/officeart/2016/7/layout/LinearBlockProcessNumbered"/>
    <dgm:cxn modelId="{C2A52D76-1C0E-4E99-9CBC-C2867FD6021C}" type="presParOf" srcId="{669D033B-BC40-44AA-B89E-BC6534FDC61E}" destId="{621D32CE-5B62-4450-B384-ADF9AA0BB201}" srcOrd="1" destOrd="0" presId="urn:microsoft.com/office/officeart/2016/7/layout/LinearBlockProcessNumbered"/>
    <dgm:cxn modelId="{4EDECFF7-5A23-441E-A27E-7294B84E7178}" type="presParOf" srcId="{669D033B-BC40-44AA-B89E-BC6534FDC61E}" destId="{D5417767-9DE9-4EBD-8991-06A5098256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317130-CBF9-4A13-BCAF-E34815CD7B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8F423D1-8A51-4637-A6C0-4F19C7038F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 VARIABLES</a:t>
          </a:r>
        </a:p>
      </dgm:t>
    </dgm:pt>
    <dgm:pt modelId="{987D3AC3-2B52-4185-921A-0DE287B23C07}" type="parTrans" cxnId="{8BA375C6-B8C2-43D9-B01D-EEF19AC0F711}">
      <dgm:prSet/>
      <dgm:spPr/>
      <dgm:t>
        <a:bodyPr/>
        <a:lstStyle/>
        <a:p>
          <a:endParaRPr lang="en-US"/>
        </a:p>
      </dgm:t>
    </dgm:pt>
    <dgm:pt modelId="{C3220E65-DDF8-485E-8151-51F395AC5D77}" type="sibTrans" cxnId="{8BA375C6-B8C2-43D9-B01D-EEF19AC0F7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F2C48D-117A-4C6E-B8E6-B318E2DED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</a:t>
          </a:r>
        </a:p>
      </dgm:t>
    </dgm:pt>
    <dgm:pt modelId="{A10483A5-40BD-4D82-B358-733617303335}" type="parTrans" cxnId="{1D750CDE-E204-45B6-8E5A-B474282FED8A}">
      <dgm:prSet/>
      <dgm:spPr/>
      <dgm:t>
        <a:bodyPr/>
        <a:lstStyle/>
        <a:p>
          <a:endParaRPr lang="en-US"/>
        </a:p>
      </dgm:t>
    </dgm:pt>
    <dgm:pt modelId="{54C9E5E4-0408-4CA6-928D-62DAE8E561E1}" type="sibTrans" cxnId="{1D750CDE-E204-45B6-8E5A-B474282FED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E0949B-A2D1-4E58-BA70-D1CFA1658A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SQUARED</a:t>
          </a:r>
        </a:p>
      </dgm:t>
    </dgm:pt>
    <dgm:pt modelId="{7D572E93-0AAC-42D9-B9C1-A334E2970257}" type="parTrans" cxnId="{FE152463-9543-4CB5-9583-CF47E3025888}">
      <dgm:prSet/>
      <dgm:spPr/>
      <dgm:t>
        <a:bodyPr/>
        <a:lstStyle/>
        <a:p>
          <a:endParaRPr lang="en-US"/>
        </a:p>
      </dgm:t>
    </dgm:pt>
    <dgm:pt modelId="{9975F5E6-79A8-4DF9-A413-39172F55D829}" type="sibTrans" cxnId="{FE152463-9543-4CB5-9583-CF47E30258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B7DA1E-EA9B-47F2-9656-41A6A1D8DD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GRAPHS</a:t>
          </a:r>
        </a:p>
      </dgm:t>
    </dgm:pt>
    <dgm:pt modelId="{8AF76900-85BD-4462-B10E-E1804A5423D2}" type="parTrans" cxnId="{BD2F2EFE-F351-4CC4-BAD1-D07E471CA852}">
      <dgm:prSet/>
      <dgm:spPr/>
      <dgm:t>
        <a:bodyPr/>
        <a:lstStyle/>
        <a:p>
          <a:endParaRPr lang="en-US"/>
        </a:p>
      </dgm:t>
    </dgm:pt>
    <dgm:pt modelId="{7320A126-E459-4F56-9D21-EF42A290FE2F}" type="sibTrans" cxnId="{BD2F2EFE-F351-4CC4-BAD1-D07E471CA852}">
      <dgm:prSet/>
      <dgm:spPr/>
      <dgm:t>
        <a:bodyPr/>
        <a:lstStyle/>
        <a:p>
          <a:endParaRPr lang="en-US"/>
        </a:p>
      </dgm:t>
    </dgm:pt>
    <dgm:pt modelId="{B293819D-ECBE-4F53-A4F3-9E272509366A}" type="pres">
      <dgm:prSet presAssocID="{82317130-CBF9-4A13-BCAF-E34815CD7B94}" presName="root" presStyleCnt="0">
        <dgm:presLayoutVars>
          <dgm:dir/>
          <dgm:resizeHandles val="exact"/>
        </dgm:presLayoutVars>
      </dgm:prSet>
      <dgm:spPr/>
    </dgm:pt>
    <dgm:pt modelId="{3F7295D4-041F-418F-BF6F-1A6061B78785}" type="pres">
      <dgm:prSet presAssocID="{18F423D1-8A51-4637-A6C0-4F19C7038FB6}" presName="compNode" presStyleCnt="0"/>
      <dgm:spPr/>
    </dgm:pt>
    <dgm:pt modelId="{7A7D9574-61B8-458D-AB1A-4C2A7287EB72}" type="pres">
      <dgm:prSet presAssocID="{18F423D1-8A51-4637-A6C0-4F19C7038FB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97B62EB-5824-4A47-BAE7-EFA4A2914ABE}" type="pres">
      <dgm:prSet presAssocID="{18F423D1-8A51-4637-A6C0-4F19C7038F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91F0A93-B876-47F7-B3D7-3270E5ED5604}" type="pres">
      <dgm:prSet presAssocID="{18F423D1-8A51-4637-A6C0-4F19C7038FB6}" presName="spaceRect" presStyleCnt="0"/>
      <dgm:spPr/>
    </dgm:pt>
    <dgm:pt modelId="{2B5259C7-0F86-497B-A133-9EC6354C2F30}" type="pres">
      <dgm:prSet presAssocID="{18F423D1-8A51-4637-A6C0-4F19C7038FB6}" presName="textRect" presStyleLbl="revTx" presStyleIdx="0" presStyleCnt="4">
        <dgm:presLayoutVars>
          <dgm:chMax val="1"/>
          <dgm:chPref val="1"/>
        </dgm:presLayoutVars>
      </dgm:prSet>
      <dgm:spPr/>
    </dgm:pt>
    <dgm:pt modelId="{9ECB56A5-ED0D-4EFC-9CC4-09C8D4D31FA9}" type="pres">
      <dgm:prSet presAssocID="{C3220E65-DDF8-485E-8151-51F395AC5D77}" presName="sibTrans" presStyleCnt="0"/>
      <dgm:spPr/>
    </dgm:pt>
    <dgm:pt modelId="{B5EF1A53-4084-497E-AC75-5E0CF956627D}" type="pres">
      <dgm:prSet presAssocID="{D7F2C48D-117A-4C6E-B8E6-B318E2DED6C2}" presName="compNode" presStyleCnt="0"/>
      <dgm:spPr/>
    </dgm:pt>
    <dgm:pt modelId="{CA3AF8CE-8927-47F7-843C-1B62ED819879}" type="pres">
      <dgm:prSet presAssocID="{D7F2C48D-117A-4C6E-B8E6-B318E2DED6C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7B515A1-0F7D-45A3-B1D5-E34C863CDC8C}" type="pres">
      <dgm:prSet presAssocID="{D7F2C48D-117A-4C6E-B8E6-B318E2DED6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800E03-8BE0-4BC9-A16C-66D59844C486}" type="pres">
      <dgm:prSet presAssocID="{D7F2C48D-117A-4C6E-B8E6-B318E2DED6C2}" presName="spaceRect" presStyleCnt="0"/>
      <dgm:spPr/>
    </dgm:pt>
    <dgm:pt modelId="{2B91DA84-A4A6-4684-BF61-93AD6D6F951E}" type="pres">
      <dgm:prSet presAssocID="{D7F2C48D-117A-4C6E-B8E6-B318E2DED6C2}" presName="textRect" presStyleLbl="revTx" presStyleIdx="1" presStyleCnt="4">
        <dgm:presLayoutVars>
          <dgm:chMax val="1"/>
          <dgm:chPref val="1"/>
        </dgm:presLayoutVars>
      </dgm:prSet>
      <dgm:spPr/>
    </dgm:pt>
    <dgm:pt modelId="{6AE77681-4E18-4DD5-A509-ACAC95454E5F}" type="pres">
      <dgm:prSet presAssocID="{54C9E5E4-0408-4CA6-928D-62DAE8E561E1}" presName="sibTrans" presStyleCnt="0"/>
      <dgm:spPr/>
    </dgm:pt>
    <dgm:pt modelId="{9CF1C4E2-E8CB-4352-B895-40EBE3784B9B}" type="pres">
      <dgm:prSet presAssocID="{C4E0949B-A2D1-4E58-BA70-D1CFA1658AF2}" presName="compNode" presStyleCnt="0"/>
      <dgm:spPr/>
    </dgm:pt>
    <dgm:pt modelId="{76ED6AF0-A0C5-411B-95D3-CBCA0B5628D0}" type="pres">
      <dgm:prSet presAssocID="{C4E0949B-A2D1-4E58-BA70-D1CFA1658AF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447F2A-886D-461B-BDEB-6732A33E5228}" type="pres">
      <dgm:prSet presAssocID="{C4E0949B-A2D1-4E58-BA70-D1CFA1658AF2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1A8A56-16B9-406D-A08F-1353B4EAB589}" type="pres">
      <dgm:prSet presAssocID="{C4E0949B-A2D1-4E58-BA70-D1CFA1658AF2}" presName="spaceRect" presStyleCnt="0"/>
      <dgm:spPr/>
    </dgm:pt>
    <dgm:pt modelId="{5551750F-5007-4C12-9B49-5B3EF0EE128F}" type="pres">
      <dgm:prSet presAssocID="{C4E0949B-A2D1-4E58-BA70-D1CFA1658AF2}" presName="textRect" presStyleLbl="revTx" presStyleIdx="2" presStyleCnt="4">
        <dgm:presLayoutVars>
          <dgm:chMax val="1"/>
          <dgm:chPref val="1"/>
        </dgm:presLayoutVars>
      </dgm:prSet>
      <dgm:spPr/>
    </dgm:pt>
    <dgm:pt modelId="{5234F24C-661E-4EE9-8DA0-15CC2A703AE5}" type="pres">
      <dgm:prSet presAssocID="{9975F5E6-79A8-4DF9-A413-39172F55D829}" presName="sibTrans" presStyleCnt="0"/>
      <dgm:spPr/>
    </dgm:pt>
    <dgm:pt modelId="{1B4A486E-313E-4F33-B405-7ACD953158C1}" type="pres">
      <dgm:prSet presAssocID="{2FB7DA1E-EA9B-47F2-9656-41A6A1D8DDD4}" presName="compNode" presStyleCnt="0"/>
      <dgm:spPr/>
    </dgm:pt>
    <dgm:pt modelId="{A5740BBE-1B4B-4164-8EF6-60362D97519C}" type="pres">
      <dgm:prSet presAssocID="{2FB7DA1E-EA9B-47F2-9656-41A6A1D8DDD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1701EA7-54CC-4F9A-9208-085DE5C73537}" type="pres">
      <dgm:prSet presAssocID="{2FB7DA1E-EA9B-47F2-9656-41A6A1D8DDD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247992-C2B1-4214-8DCD-B3A1EA91AC6F}" type="pres">
      <dgm:prSet presAssocID="{2FB7DA1E-EA9B-47F2-9656-41A6A1D8DDD4}" presName="spaceRect" presStyleCnt="0"/>
      <dgm:spPr/>
    </dgm:pt>
    <dgm:pt modelId="{5D0E23CA-A159-43D5-8B23-7E91A9854F6C}" type="pres">
      <dgm:prSet presAssocID="{2FB7DA1E-EA9B-47F2-9656-41A6A1D8DD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85FE5D-33CA-4D93-AE44-C841BD5656BE}" type="presOf" srcId="{D7F2C48D-117A-4C6E-B8E6-B318E2DED6C2}" destId="{2B91DA84-A4A6-4684-BF61-93AD6D6F951E}" srcOrd="0" destOrd="0" presId="urn:microsoft.com/office/officeart/2018/5/layout/IconLeafLabelList"/>
    <dgm:cxn modelId="{FE152463-9543-4CB5-9583-CF47E3025888}" srcId="{82317130-CBF9-4A13-BCAF-E34815CD7B94}" destId="{C4E0949B-A2D1-4E58-BA70-D1CFA1658AF2}" srcOrd="2" destOrd="0" parTransId="{7D572E93-0AAC-42D9-B9C1-A334E2970257}" sibTransId="{9975F5E6-79A8-4DF9-A413-39172F55D829}"/>
    <dgm:cxn modelId="{2F4C7673-182A-4CDA-BEBE-91068FBA4FA1}" type="presOf" srcId="{C4E0949B-A2D1-4E58-BA70-D1CFA1658AF2}" destId="{5551750F-5007-4C12-9B49-5B3EF0EE128F}" srcOrd="0" destOrd="0" presId="urn:microsoft.com/office/officeart/2018/5/layout/IconLeafLabelList"/>
    <dgm:cxn modelId="{0D0CE9B7-4FFB-400E-A809-EDFE68564BB6}" type="presOf" srcId="{2FB7DA1E-EA9B-47F2-9656-41A6A1D8DDD4}" destId="{5D0E23CA-A159-43D5-8B23-7E91A9854F6C}" srcOrd="0" destOrd="0" presId="urn:microsoft.com/office/officeart/2018/5/layout/IconLeafLabelList"/>
    <dgm:cxn modelId="{8BA375C6-B8C2-43D9-B01D-EEF19AC0F711}" srcId="{82317130-CBF9-4A13-BCAF-E34815CD7B94}" destId="{18F423D1-8A51-4637-A6C0-4F19C7038FB6}" srcOrd="0" destOrd="0" parTransId="{987D3AC3-2B52-4185-921A-0DE287B23C07}" sibTransId="{C3220E65-DDF8-485E-8151-51F395AC5D77}"/>
    <dgm:cxn modelId="{1D750CDE-E204-45B6-8E5A-B474282FED8A}" srcId="{82317130-CBF9-4A13-BCAF-E34815CD7B94}" destId="{D7F2C48D-117A-4C6E-B8E6-B318E2DED6C2}" srcOrd="1" destOrd="0" parTransId="{A10483A5-40BD-4D82-B358-733617303335}" sibTransId="{54C9E5E4-0408-4CA6-928D-62DAE8E561E1}"/>
    <dgm:cxn modelId="{AF9E64EA-23D7-4998-ACBC-9D6CB0EFF184}" type="presOf" srcId="{18F423D1-8A51-4637-A6C0-4F19C7038FB6}" destId="{2B5259C7-0F86-497B-A133-9EC6354C2F30}" srcOrd="0" destOrd="0" presId="urn:microsoft.com/office/officeart/2018/5/layout/IconLeafLabelList"/>
    <dgm:cxn modelId="{56F1C8F9-4CA5-458E-873F-E1773DEB2D0D}" type="presOf" srcId="{82317130-CBF9-4A13-BCAF-E34815CD7B94}" destId="{B293819D-ECBE-4F53-A4F3-9E272509366A}" srcOrd="0" destOrd="0" presId="urn:microsoft.com/office/officeart/2018/5/layout/IconLeafLabelList"/>
    <dgm:cxn modelId="{BD2F2EFE-F351-4CC4-BAD1-D07E471CA852}" srcId="{82317130-CBF9-4A13-BCAF-E34815CD7B94}" destId="{2FB7DA1E-EA9B-47F2-9656-41A6A1D8DDD4}" srcOrd="3" destOrd="0" parTransId="{8AF76900-85BD-4462-B10E-E1804A5423D2}" sibTransId="{7320A126-E459-4F56-9D21-EF42A290FE2F}"/>
    <dgm:cxn modelId="{5903AAC6-A553-4541-9864-B9403A72AE8F}" type="presParOf" srcId="{B293819D-ECBE-4F53-A4F3-9E272509366A}" destId="{3F7295D4-041F-418F-BF6F-1A6061B78785}" srcOrd="0" destOrd="0" presId="urn:microsoft.com/office/officeart/2018/5/layout/IconLeafLabelList"/>
    <dgm:cxn modelId="{6E37CC88-03C7-49A7-9B97-028DA7201911}" type="presParOf" srcId="{3F7295D4-041F-418F-BF6F-1A6061B78785}" destId="{7A7D9574-61B8-458D-AB1A-4C2A7287EB72}" srcOrd="0" destOrd="0" presId="urn:microsoft.com/office/officeart/2018/5/layout/IconLeafLabelList"/>
    <dgm:cxn modelId="{E8D05951-3008-47C4-95AA-33A36A969FB1}" type="presParOf" srcId="{3F7295D4-041F-418F-BF6F-1A6061B78785}" destId="{E97B62EB-5824-4A47-BAE7-EFA4A2914ABE}" srcOrd="1" destOrd="0" presId="urn:microsoft.com/office/officeart/2018/5/layout/IconLeafLabelList"/>
    <dgm:cxn modelId="{0CAABA5A-41F3-466B-93B0-81EB79859302}" type="presParOf" srcId="{3F7295D4-041F-418F-BF6F-1A6061B78785}" destId="{A91F0A93-B876-47F7-B3D7-3270E5ED5604}" srcOrd="2" destOrd="0" presId="urn:microsoft.com/office/officeart/2018/5/layout/IconLeafLabelList"/>
    <dgm:cxn modelId="{D6EAE34F-4CE2-4931-A4A0-60EE56D51717}" type="presParOf" srcId="{3F7295D4-041F-418F-BF6F-1A6061B78785}" destId="{2B5259C7-0F86-497B-A133-9EC6354C2F30}" srcOrd="3" destOrd="0" presId="urn:microsoft.com/office/officeart/2018/5/layout/IconLeafLabelList"/>
    <dgm:cxn modelId="{B8465167-F120-4996-954D-AB4949BD5477}" type="presParOf" srcId="{B293819D-ECBE-4F53-A4F3-9E272509366A}" destId="{9ECB56A5-ED0D-4EFC-9CC4-09C8D4D31FA9}" srcOrd="1" destOrd="0" presId="urn:microsoft.com/office/officeart/2018/5/layout/IconLeafLabelList"/>
    <dgm:cxn modelId="{E207E52B-2FEE-43B2-A352-BE61FC54B60A}" type="presParOf" srcId="{B293819D-ECBE-4F53-A4F3-9E272509366A}" destId="{B5EF1A53-4084-497E-AC75-5E0CF956627D}" srcOrd="2" destOrd="0" presId="urn:microsoft.com/office/officeart/2018/5/layout/IconLeafLabelList"/>
    <dgm:cxn modelId="{DDF9C39F-CEA6-4D2E-98C9-CFA5D35C0D2E}" type="presParOf" srcId="{B5EF1A53-4084-497E-AC75-5E0CF956627D}" destId="{CA3AF8CE-8927-47F7-843C-1B62ED819879}" srcOrd="0" destOrd="0" presId="urn:microsoft.com/office/officeart/2018/5/layout/IconLeafLabelList"/>
    <dgm:cxn modelId="{E05BA345-99CA-4EBE-BFF5-B42E5D4366E1}" type="presParOf" srcId="{B5EF1A53-4084-497E-AC75-5E0CF956627D}" destId="{17B515A1-0F7D-45A3-B1D5-E34C863CDC8C}" srcOrd="1" destOrd="0" presId="urn:microsoft.com/office/officeart/2018/5/layout/IconLeafLabelList"/>
    <dgm:cxn modelId="{E501666C-7E45-4C6C-921E-44DB064F9FD0}" type="presParOf" srcId="{B5EF1A53-4084-497E-AC75-5E0CF956627D}" destId="{4D800E03-8BE0-4BC9-A16C-66D59844C486}" srcOrd="2" destOrd="0" presId="urn:microsoft.com/office/officeart/2018/5/layout/IconLeafLabelList"/>
    <dgm:cxn modelId="{80DF0662-5D8D-415C-8AE2-C86FE39F5D98}" type="presParOf" srcId="{B5EF1A53-4084-497E-AC75-5E0CF956627D}" destId="{2B91DA84-A4A6-4684-BF61-93AD6D6F951E}" srcOrd="3" destOrd="0" presId="urn:microsoft.com/office/officeart/2018/5/layout/IconLeafLabelList"/>
    <dgm:cxn modelId="{B1169694-38FF-4F26-9F0D-4CA928E3DC3D}" type="presParOf" srcId="{B293819D-ECBE-4F53-A4F3-9E272509366A}" destId="{6AE77681-4E18-4DD5-A509-ACAC95454E5F}" srcOrd="3" destOrd="0" presId="urn:microsoft.com/office/officeart/2018/5/layout/IconLeafLabelList"/>
    <dgm:cxn modelId="{1C3DA9C1-76E4-4AFE-83D0-78256CA8BB5B}" type="presParOf" srcId="{B293819D-ECBE-4F53-A4F3-9E272509366A}" destId="{9CF1C4E2-E8CB-4352-B895-40EBE3784B9B}" srcOrd="4" destOrd="0" presId="urn:microsoft.com/office/officeart/2018/5/layout/IconLeafLabelList"/>
    <dgm:cxn modelId="{BD6EBFF7-2772-4EAF-8E8B-18135FFC108F}" type="presParOf" srcId="{9CF1C4E2-E8CB-4352-B895-40EBE3784B9B}" destId="{76ED6AF0-A0C5-411B-95D3-CBCA0B5628D0}" srcOrd="0" destOrd="0" presId="urn:microsoft.com/office/officeart/2018/5/layout/IconLeafLabelList"/>
    <dgm:cxn modelId="{A60CDBFC-579E-4038-AD7B-DF01825DF4B4}" type="presParOf" srcId="{9CF1C4E2-E8CB-4352-B895-40EBE3784B9B}" destId="{8C447F2A-886D-461B-BDEB-6732A33E5228}" srcOrd="1" destOrd="0" presId="urn:microsoft.com/office/officeart/2018/5/layout/IconLeafLabelList"/>
    <dgm:cxn modelId="{6B6C36CD-7B3A-4E0A-947F-1C74FA6DB9BB}" type="presParOf" srcId="{9CF1C4E2-E8CB-4352-B895-40EBE3784B9B}" destId="{0E1A8A56-16B9-406D-A08F-1353B4EAB589}" srcOrd="2" destOrd="0" presId="urn:microsoft.com/office/officeart/2018/5/layout/IconLeafLabelList"/>
    <dgm:cxn modelId="{8C22EB8D-7618-4ACD-BEAE-BE06C2200C12}" type="presParOf" srcId="{9CF1C4E2-E8CB-4352-B895-40EBE3784B9B}" destId="{5551750F-5007-4C12-9B49-5B3EF0EE128F}" srcOrd="3" destOrd="0" presId="urn:microsoft.com/office/officeart/2018/5/layout/IconLeafLabelList"/>
    <dgm:cxn modelId="{B08F26B8-54E6-4693-BEDC-660C31CEC2D1}" type="presParOf" srcId="{B293819D-ECBE-4F53-A4F3-9E272509366A}" destId="{5234F24C-661E-4EE9-8DA0-15CC2A703AE5}" srcOrd="5" destOrd="0" presId="urn:microsoft.com/office/officeart/2018/5/layout/IconLeafLabelList"/>
    <dgm:cxn modelId="{6CE17361-24BA-46EF-94C6-858B0BD7D67C}" type="presParOf" srcId="{B293819D-ECBE-4F53-A4F3-9E272509366A}" destId="{1B4A486E-313E-4F33-B405-7ACD953158C1}" srcOrd="6" destOrd="0" presId="urn:microsoft.com/office/officeart/2018/5/layout/IconLeafLabelList"/>
    <dgm:cxn modelId="{BF4E0AB9-AAD6-4134-921D-5726386C59A4}" type="presParOf" srcId="{1B4A486E-313E-4F33-B405-7ACD953158C1}" destId="{A5740BBE-1B4B-4164-8EF6-60362D97519C}" srcOrd="0" destOrd="0" presId="urn:microsoft.com/office/officeart/2018/5/layout/IconLeafLabelList"/>
    <dgm:cxn modelId="{2FDF5DBA-320B-4165-87F9-AEFA560F91C2}" type="presParOf" srcId="{1B4A486E-313E-4F33-B405-7ACD953158C1}" destId="{31701EA7-54CC-4F9A-9208-085DE5C73537}" srcOrd="1" destOrd="0" presId="urn:microsoft.com/office/officeart/2018/5/layout/IconLeafLabelList"/>
    <dgm:cxn modelId="{7F06BC5E-4DCC-4410-8952-7C2F63009CCB}" type="presParOf" srcId="{1B4A486E-313E-4F33-B405-7ACD953158C1}" destId="{54247992-C2B1-4214-8DCD-B3A1EA91AC6F}" srcOrd="2" destOrd="0" presId="urn:microsoft.com/office/officeart/2018/5/layout/IconLeafLabelList"/>
    <dgm:cxn modelId="{A1BFD74A-F4F5-4632-9E3A-38C519645B7F}" type="presParOf" srcId="{1B4A486E-313E-4F33-B405-7ACD953158C1}" destId="{5D0E23CA-A159-43D5-8B23-7E91A9854F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6333A1-BC90-4C94-8320-7F07DF6B7E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0EEE1D8-DDAE-4B82-9E26-E36308025E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Walt Disney RANKED highest IN opening weekend, total gross, and average budget.</a:t>
          </a:r>
        </a:p>
      </dgm:t>
    </dgm:pt>
    <dgm:pt modelId="{1FE77C65-B7A8-43D1-B223-0DCF2A5A5A1E}" type="parTrans" cxnId="{13C1750D-D773-47FB-8747-BCB7E22C4967}">
      <dgm:prSet/>
      <dgm:spPr/>
      <dgm:t>
        <a:bodyPr/>
        <a:lstStyle/>
        <a:p>
          <a:endParaRPr lang="en-US"/>
        </a:p>
      </dgm:t>
    </dgm:pt>
    <dgm:pt modelId="{1F842619-4BAB-41B6-AC80-5DC720B4E044}" type="sibTrans" cxnId="{13C1750D-D773-47FB-8747-BCB7E22C4967}">
      <dgm:prSet/>
      <dgm:spPr/>
      <dgm:t>
        <a:bodyPr/>
        <a:lstStyle/>
        <a:p>
          <a:endParaRPr lang="en-US"/>
        </a:p>
      </dgm:t>
    </dgm:pt>
    <dgm:pt modelId="{3381E1A8-6F18-49F5-8C16-B8CD2DD44B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there is a low correlation between movie budget and total gross</a:t>
          </a:r>
        </a:p>
      </dgm:t>
    </dgm:pt>
    <dgm:pt modelId="{1DD09747-E399-4276-9812-B7CDBF297996}" type="parTrans" cxnId="{26B8952E-0524-447B-95F2-FEE0F3D96B60}">
      <dgm:prSet/>
      <dgm:spPr/>
      <dgm:t>
        <a:bodyPr/>
        <a:lstStyle/>
        <a:p>
          <a:endParaRPr lang="en-US"/>
        </a:p>
      </dgm:t>
    </dgm:pt>
    <dgm:pt modelId="{6A68D028-0BE0-4E30-8AF2-174F451815CB}" type="sibTrans" cxnId="{26B8952E-0524-447B-95F2-FEE0F3D96B60}">
      <dgm:prSet/>
      <dgm:spPr/>
      <dgm:t>
        <a:bodyPr/>
        <a:lstStyle/>
        <a:p>
          <a:endParaRPr lang="en-US"/>
        </a:p>
      </dgm:t>
    </dgm:pt>
    <dgm:pt modelId="{D5AE2E37-9FBE-4B28-96C8-5030FA497A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There is no correlation between runtime and total gross</a:t>
          </a:r>
        </a:p>
      </dgm:t>
    </dgm:pt>
    <dgm:pt modelId="{308CB7FD-C5A7-4E6A-AF60-4917DFDE38FA}" type="parTrans" cxnId="{D72BCA01-EFB5-499C-BDD7-EFDCB42080E9}">
      <dgm:prSet/>
      <dgm:spPr/>
      <dgm:t>
        <a:bodyPr/>
        <a:lstStyle/>
        <a:p>
          <a:endParaRPr lang="en-US"/>
        </a:p>
      </dgm:t>
    </dgm:pt>
    <dgm:pt modelId="{ACE2EB11-0C54-4BDC-8F95-8E80C882AD97}" type="sibTrans" cxnId="{D72BCA01-EFB5-499C-BDD7-EFDCB42080E9}">
      <dgm:prSet/>
      <dgm:spPr/>
      <dgm:t>
        <a:bodyPr/>
        <a:lstStyle/>
        <a:p>
          <a:endParaRPr lang="en-US"/>
        </a:p>
      </dgm:t>
    </dgm:pt>
    <dgm:pt modelId="{EBA3EC01-E0CB-478D-9E54-EB3976EC63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There is a high positive correlation between opening weekend and total gross</a:t>
          </a:r>
        </a:p>
      </dgm:t>
    </dgm:pt>
    <dgm:pt modelId="{B127FE62-9183-400D-9336-CFC00FB53B83}" type="parTrans" cxnId="{EADCEB81-F7D8-4E98-A921-7223076EE654}">
      <dgm:prSet/>
      <dgm:spPr/>
      <dgm:t>
        <a:bodyPr/>
        <a:lstStyle/>
        <a:p>
          <a:endParaRPr lang="en-US"/>
        </a:p>
      </dgm:t>
    </dgm:pt>
    <dgm:pt modelId="{08D6B0BF-2A76-42E4-BA32-618F4BBDC780}" type="sibTrans" cxnId="{EADCEB81-F7D8-4E98-A921-7223076EE654}">
      <dgm:prSet/>
      <dgm:spPr/>
      <dgm:t>
        <a:bodyPr/>
        <a:lstStyle/>
        <a:p>
          <a:endParaRPr lang="en-US"/>
        </a:p>
      </dgm:t>
    </dgm:pt>
    <dgm:pt modelId="{F1093FDE-3657-4E7E-87C3-51704D52D2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Romance had the highest total gross</a:t>
          </a:r>
        </a:p>
      </dgm:t>
    </dgm:pt>
    <dgm:pt modelId="{B741B206-BB8F-45A4-8DE2-1135AD77848F}" type="parTrans" cxnId="{6A71AA55-4392-49FE-B755-6E958AD50C46}">
      <dgm:prSet/>
      <dgm:spPr/>
      <dgm:t>
        <a:bodyPr/>
        <a:lstStyle/>
        <a:p>
          <a:endParaRPr lang="en-US"/>
        </a:p>
      </dgm:t>
    </dgm:pt>
    <dgm:pt modelId="{4729B941-CEAE-4856-B84D-F87B67DCB1AA}" type="sibTrans" cxnId="{6A71AA55-4392-49FE-B755-6E958AD50C46}">
      <dgm:prSet/>
      <dgm:spPr/>
      <dgm:t>
        <a:bodyPr/>
        <a:lstStyle/>
        <a:p>
          <a:endParaRPr lang="en-US"/>
        </a:p>
      </dgm:t>
    </dgm:pt>
    <dgm:pt modelId="{93CE8017-FA07-44AC-AF47-E70F6BF18B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Western and war movies had the LONGEST runtime but were among the lowest in total gross</a:t>
          </a:r>
        </a:p>
      </dgm:t>
    </dgm:pt>
    <dgm:pt modelId="{48C7CB24-775E-45EF-9AEE-5DFD0F5BD1F9}" type="parTrans" cxnId="{AD998CCC-EABB-42D3-9956-7373E9CBD1E1}">
      <dgm:prSet/>
      <dgm:spPr/>
      <dgm:t>
        <a:bodyPr/>
        <a:lstStyle/>
        <a:p>
          <a:endParaRPr lang="en-US"/>
        </a:p>
      </dgm:t>
    </dgm:pt>
    <dgm:pt modelId="{C72BCD4F-F7D5-4D9C-B70D-DB547D9C337D}" type="sibTrans" cxnId="{AD998CCC-EABB-42D3-9956-7373E9CBD1E1}">
      <dgm:prSet/>
      <dgm:spPr/>
      <dgm:t>
        <a:bodyPr/>
        <a:lstStyle/>
        <a:p>
          <a:endParaRPr lang="en-US"/>
        </a:p>
      </dgm:t>
    </dgm:pt>
    <dgm:pt modelId="{9EAE0F56-4AE3-4CA6-911D-72AEAA976068}" type="pres">
      <dgm:prSet presAssocID="{516333A1-BC90-4C94-8320-7F07DF6B7E9A}" presName="root" presStyleCnt="0">
        <dgm:presLayoutVars>
          <dgm:dir/>
          <dgm:resizeHandles val="exact"/>
        </dgm:presLayoutVars>
      </dgm:prSet>
      <dgm:spPr/>
    </dgm:pt>
    <dgm:pt modelId="{3E3F3140-C490-4EA7-B062-59F1CF11BEA1}" type="pres">
      <dgm:prSet presAssocID="{60EEE1D8-DDAE-4B82-9E26-E36308025E26}" presName="compNode" presStyleCnt="0"/>
      <dgm:spPr/>
    </dgm:pt>
    <dgm:pt modelId="{98DD08E1-D353-4942-9C00-042BDF21E528}" type="pres">
      <dgm:prSet presAssocID="{60EEE1D8-DDAE-4B82-9E26-E36308025E2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9E6AD70-3CF1-4A9B-9BCB-4F9E2B2D8105}" type="pres">
      <dgm:prSet presAssocID="{60EEE1D8-DDAE-4B82-9E26-E36308025E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0B98E9F-8904-48D4-B653-E55A0BB69648}" type="pres">
      <dgm:prSet presAssocID="{60EEE1D8-DDAE-4B82-9E26-E36308025E26}" presName="spaceRect" presStyleCnt="0"/>
      <dgm:spPr/>
    </dgm:pt>
    <dgm:pt modelId="{AE9725CF-C2FF-47D4-954F-655223C52592}" type="pres">
      <dgm:prSet presAssocID="{60EEE1D8-DDAE-4B82-9E26-E36308025E26}" presName="textRect" presStyleLbl="revTx" presStyleIdx="0" presStyleCnt="6">
        <dgm:presLayoutVars>
          <dgm:chMax val="1"/>
          <dgm:chPref val="1"/>
        </dgm:presLayoutVars>
      </dgm:prSet>
      <dgm:spPr/>
    </dgm:pt>
    <dgm:pt modelId="{BC58189E-EF9C-4F3F-AA08-36B9B6AFBAC8}" type="pres">
      <dgm:prSet presAssocID="{1F842619-4BAB-41B6-AC80-5DC720B4E044}" presName="sibTrans" presStyleCnt="0"/>
      <dgm:spPr/>
    </dgm:pt>
    <dgm:pt modelId="{295C6480-F09D-4C38-AE05-9F06C409CA82}" type="pres">
      <dgm:prSet presAssocID="{3381E1A8-6F18-49F5-8C16-B8CD2DD44B91}" presName="compNode" presStyleCnt="0"/>
      <dgm:spPr/>
    </dgm:pt>
    <dgm:pt modelId="{286BBC02-6307-44A3-9553-052FB6B456ED}" type="pres">
      <dgm:prSet presAssocID="{3381E1A8-6F18-49F5-8C16-B8CD2DD44B9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B194C67-3320-46D9-B3FA-B361609D595F}" type="pres">
      <dgm:prSet presAssocID="{3381E1A8-6F18-49F5-8C16-B8CD2DD44B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922BB79-E602-468A-B49F-E727058A1528}" type="pres">
      <dgm:prSet presAssocID="{3381E1A8-6F18-49F5-8C16-B8CD2DD44B91}" presName="spaceRect" presStyleCnt="0"/>
      <dgm:spPr/>
    </dgm:pt>
    <dgm:pt modelId="{7AE64752-F5F9-49AB-A17E-5A6A65126271}" type="pres">
      <dgm:prSet presAssocID="{3381E1A8-6F18-49F5-8C16-B8CD2DD44B91}" presName="textRect" presStyleLbl="revTx" presStyleIdx="1" presStyleCnt="6">
        <dgm:presLayoutVars>
          <dgm:chMax val="1"/>
          <dgm:chPref val="1"/>
        </dgm:presLayoutVars>
      </dgm:prSet>
      <dgm:spPr/>
    </dgm:pt>
    <dgm:pt modelId="{53824349-0F76-45EE-99D4-EDF770B058FC}" type="pres">
      <dgm:prSet presAssocID="{6A68D028-0BE0-4E30-8AF2-174F451815CB}" presName="sibTrans" presStyleCnt="0"/>
      <dgm:spPr/>
    </dgm:pt>
    <dgm:pt modelId="{55879998-A4BB-48F8-B5BF-9CBE112BB065}" type="pres">
      <dgm:prSet presAssocID="{D5AE2E37-9FBE-4B28-96C8-5030FA497A95}" presName="compNode" presStyleCnt="0"/>
      <dgm:spPr/>
    </dgm:pt>
    <dgm:pt modelId="{20BBBE86-1773-446C-BDA3-0A3E42B48C74}" type="pres">
      <dgm:prSet presAssocID="{D5AE2E37-9FBE-4B28-96C8-5030FA497A9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241629-AA10-48E6-B1AD-B4D6303740B3}" type="pres">
      <dgm:prSet presAssocID="{D5AE2E37-9FBE-4B28-96C8-5030FA497A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CFA3E9A-D05A-415F-B989-EB8C71222392}" type="pres">
      <dgm:prSet presAssocID="{D5AE2E37-9FBE-4B28-96C8-5030FA497A95}" presName="spaceRect" presStyleCnt="0"/>
      <dgm:spPr/>
    </dgm:pt>
    <dgm:pt modelId="{B10D8D68-7005-46FE-BDB6-DD8D756CD008}" type="pres">
      <dgm:prSet presAssocID="{D5AE2E37-9FBE-4B28-96C8-5030FA497A95}" presName="textRect" presStyleLbl="revTx" presStyleIdx="2" presStyleCnt="6">
        <dgm:presLayoutVars>
          <dgm:chMax val="1"/>
          <dgm:chPref val="1"/>
        </dgm:presLayoutVars>
      </dgm:prSet>
      <dgm:spPr/>
    </dgm:pt>
    <dgm:pt modelId="{83BD125D-973E-4E62-9176-EB6BD2144E95}" type="pres">
      <dgm:prSet presAssocID="{ACE2EB11-0C54-4BDC-8F95-8E80C882AD97}" presName="sibTrans" presStyleCnt="0"/>
      <dgm:spPr/>
    </dgm:pt>
    <dgm:pt modelId="{3C1F0F57-DB2B-4EE2-B298-EA3369E1B848}" type="pres">
      <dgm:prSet presAssocID="{EBA3EC01-E0CB-478D-9E54-EB3976EC635F}" presName="compNode" presStyleCnt="0"/>
      <dgm:spPr/>
    </dgm:pt>
    <dgm:pt modelId="{1CFEF80C-AA88-4F81-BF5B-D3CC0210AC81}" type="pres">
      <dgm:prSet presAssocID="{EBA3EC01-E0CB-478D-9E54-EB3976EC635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6FD5105-6C8F-4EA0-89A8-9DCF29B6920D}" type="pres">
      <dgm:prSet presAssocID="{EBA3EC01-E0CB-478D-9E54-EB3976EC63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93811E1-2BEE-4F7C-8E16-A97563FD3323}" type="pres">
      <dgm:prSet presAssocID="{EBA3EC01-E0CB-478D-9E54-EB3976EC635F}" presName="spaceRect" presStyleCnt="0"/>
      <dgm:spPr/>
    </dgm:pt>
    <dgm:pt modelId="{B242D2E5-AA6B-4798-834F-ECE867695161}" type="pres">
      <dgm:prSet presAssocID="{EBA3EC01-E0CB-478D-9E54-EB3976EC635F}" presName="textRect" presStyleLbl="revTx" presStyleIdx="3" presStyleCnt="6">
        <dgm:presLayoutVars>
          <dgm:chMax val="1"/>
          <dgm:chPref val="1"/>
        </dgm:presLayoutVars>
      </dgm:prSet>
      <dgm:spPr/>
    </dgm:pt>
    <dgm:pt modelId="{F89158F4-6882-4167-AC0C-5AD8D017F9AF}" type="pres">
      <dgm:prSet presAssocID="{08D6B0BF-2A76-42E4-BA32-618F4BBDC780}" presName="sibTrans" presStyleCnt="0"/>
      <dgm:spPr/>
    </dgm:pt>
    <dgm:pt modelId="{12145DC7-4FF1-4B2D-BD77-AACAAB68EA03}" type="pres">
      <dgm:prSet presAssocID="{F1093FDE-3657-4E7E-87C3-51704D52D224}" presName="compNode" presStyleCnt="0"/>
      <dgm:spPr/>
    </dgm:pt>
    <dgm:pt modelId="{8887C962-ABCE-4019-9041-2BAEE97360BA}" type="pres">
      <dgm:prSet presAssocID="{F1093FDE-3657-4E7E-87C3-51704D52D22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955A87-D97E-4050-BDCF-4D8EF65053F9}" type="pres">
      <dgm:prSet presAssocID="{F1093FDE-3657-4E7E-87C3-51704D52D2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93E55BDD-48CB-4380-8784-406E720D5A8D}" type="pres">
      <dgm:prSet presAssocID="{F1093FDE-3657-4E7E-87C3-51704D52D224}" presName="spaceRect" presStyleCnt="0"/>
      <dgm:spPr/>
    </dgm:pt>
    <dgm:pt modelId="{6C367F52-134E-4788-B185-44C953DAD26D}" type="pres">
      <dgm:prSet presAssocID="{F1093FDE-3657-4E7E-87C3-51704D52D224}" presName="textRect" presStyleLbl="revTx" presStyleIdx="4" presStyleCnt="6">
        <dgm:presLayoutVars>
          <dgm:chMax val="1"/>
          <dgm:chPref val="1"/>
        </dgm:presLayoutVars>
      </dgm:prSet>
      <dgm:spPr/>
    </dgm:pt>
    <dgm:pt modelId="{3B6766E0-4ED2-46AA-91E7-EFDA7B3C05C9}" type="pres">
      <dgm:prSet presAssocID="{4729B941-CEAE-4856-B84D-F87B67DCB1AA}" presName="sibTrans" presStyleCnt="0"/>
      <dgm:spPr/>
    </dgm:pt>
    <dgm:pt modelId="{E173CC66-D28B-425D-A5E1-975C8130D5DB}" type="pres">
      <dgm:prSet presAssocID="{93CE8017-FA07-44AC-AF47-E70F6BF18B76}" presName="compNode" presStyleCnt="0"/>
      <dgm:spPr/>
    </dgm:pt>
    <dgm:pt modelId="{6243017E-DCCC-4C6E-8CA3-AF923FE500DE}" type="pres">
      <dgm:prSet presAssocID="{93CE8017-FA07-44AC-AF47-E70F6BF18B7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6D764BF-835E-466F-AF92-82E02A06D1BC}" type="pres">
      <dgm:prSet presAssocID="{93CE8017-FA07-44AC-AF47-E70F6BF18B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boy"/>
        </a:ext>
      </dgm:extLst>
    </dgm:pt>
    <dgm:pt modelId="{ECD428AB-D62D-4C0D-83A7-4DB31A2B0892}" type="pres">
      <dgm:prSet presAssocID="{93CE8017-FA07-44AC-AF47-E70F6BF18B76}" presName="spaceRect" presStyleCnt="0"/>
      <dgm:spPr/>
    </dgm:pt>
    <dgm:pt modelId="{46795083-80ED-4A1D-9327-DBFA658F6F77}" type="pres">
      <dgm:prSet presAssocID="{93CE8017-FA07-44AC-AF47-E70F6BF18B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72BCA01-EFB5-499C-BDD7-EFDCB42080E9}" srcId="{516333A1-BC90-4C94-8320-7F07DF6B7E9A}" destId="{D5AE2E37-9FBE-4B28-96C8-5030FA497A95}" srcOrd="2" destOrd="0" parTransId="{308CB7FD-C5A7-4E6A-AF60-4917DFDE38FA}" sibTransId="{ACE2EB11-0C54-4BDC-8F95-8E80C882AD97}"/>
    <dgm:cxn modelId="{F714AF04-3B7C-4682-A30B-A7A019085F53}" type="presOf" srcId="{60EEE1D8-DDAE-4B82-9E26-E36308025E26}" destId="{AE9725CF-C2FF-47D4-954F-655223C52592}" srcOrd="0" destOrd="0" presId="urn:microsoft.com/office/officeart/2018/5/layout/IconLeafLabelList"/>
    <dgm:cxn modelId="{13C1750D-D773-47FB-8747-BCB7E22C4967}" srcId="{516333A1-BC90-4C94-8320-7F07DF6B7E9A}" destId="{60EEE1D8-DDAE-4B82-9E26-E36308025E26}" srcOrd="0" destOrd="0" parTransId="{1FE77C65-B7A8-43D1-B223-0DCF2A5A5A1E}" sibTransId="{1F842619-4BAB-41B6-AC80-5DC720B4E044}"/>
    <dgm:cxn modelId="{26B8952E-0524-447B-95F2-FEE0F3D96B60}" srcId="{516333A1-BC90-4C94-8320-7F07DF6B7E9A}" destId="{3381E1A8-6F18-49F5-8C16-B8CD2DD44B91}" srcOrd="1" destOrd="0" parTransId="{1DD09747-E399-4276-9812-B7CDBF297996}" sibTransId="{6A68D028-0BE0-4E30-8AF2-174F451815CB}"/>
    <dgm:cxn modelId="{BD33343F-CA39-45C7-BFAC-E737BBEDF4B5}" type="presOf" srcId="{EBA3EC01-E0CB-478D-9E54-EB3976EC635F}" destId="{B242D2E5-AA6B-4798-834F-ECE867695161}" srcOrd="0" destOrd="0" presId="urn:microsoft.com/office/officeart/2018/5/layout/IconLeafLabelList"/>
    <dgm:cxn modelId="{5EDB1169-8211-4205-93F1-84CCE7126200}" type="presOf" srcId="{D5AE2E37-9FBE-4B28-96C8-5030FA497A95}" destId="{B10D8D68-7005-46FE-BDB6-DD8D756CD008}" srcOrd="0" destOrd="0" presId="urn:microsoft.com/office/officeart/2018/5/layout/IconLeafLabelList"/>
    <dgm:cxn modelId="{1FDC8F55-625A-42E8-84A1-0AF92E524FDA}" type="presOf" srcId="{3381E1A8-6F18-49F5-8C16-B8CD2DD44B91}" destId="{7AE64752-F5F9-49AB-A17E-5A6A65126271}" srcOrd="0" destOrd="0" presId="urn:microsoft.com/office/officeart/2018/5/layout/IconLeafLabelList"/>
    <dgm:cxn modelId="{6A71AA55-4392-49FE-B755-6E958AD50C46}" srcId="{516333A1-BC90-4C94-8320-7F07DF6B7E9A}" destId="{F1093FDE-3657-4E7E-87C3-51704D52D224}" srcOrd="4" destOrd="0" parTransId="{B741B206-BB8F-45A4-8DE2-1135AD77848F}" sibTransId="{4729B941-CEAE-4856-B84D-F87B67DCB1AA}"/>
    <dgm:cxn modelId="{EADCEB81-F7D8-4E98-A921-7223076EE654}" srcId="{516333A1-BC90-4C94-8320-7F07DF6B7E9A}" destId="{EBA3EC01-E0CB-478D-9E54-EB3976EC635F}" srcOrd="3" destOrd="0" parTransId="{B127FE62-9183-400D-9336-CFC00FB53B83}" sibTransId="{08D6B0BF-2A76-42E4-BA32-618F4BBDC780}"/>
    <dgm:cxn modelId="{DA021C8F-6F6D-4F72-ADD3-2C9161C1E068}" type="presOf" srcId="{F1093FDE-3657-4E7E-87C3-51704D52D224}" destId="{6C367F52-134E-4788-B185-44C953DAD26D}" srcOrd="0" destOrd="0" presId="urn:microsoft.com/office/officeart/2018/5/layout/IconLeafLabelList"/>
    <dgm:cxn modelId="{9458B9B0-6614-4F82-BFC8-FBCA4902F112}" type="presOf" srcId="{93CE8017-FA07-44AC-AF47-E70F6BF18B76}" destId="{46795083-80ED-4A1D-9327-DBFA658F6F77}" srcOrd="0" destOrd="0" presId="urn:microsoft.com/office/officeart/2018/5/layout/IconLeafLabelList"/>
    <dgm:cxn modelId="{AD998CCC-EABB-42D3-9956-7373E9CBD1E1}" srcId="{516333A1-BC90-4C94-8320-7F07DF6B7E9A}" destId="{93CE8017-FA07-44AC-AF47-E70F6BF18B76}" srcOrd="5" destOrd="0" parTransId="{48C7CB24-775E-45EF-9AEE-5DFD0F5BD1F9}" sibTransId="{C72BCD4F-F7D5-4D9C-B70D-DB547D9C337D}"/>
    <dgm:cxn modelId="{BA787AF6-B635-4FC1-889E-80D93802832D}" type="presOf" srcId="{516333A1-BC90-4C94-8320-7F07DF6B7E9A}" destId="{9EAE0F56-4AE3-4CA6-911D-72AEAA976068}" srcOrd="0" destOrd="0" presId="urn:microsoft.com/office/officeart/2018/5/layout/IconLeafLabelList"/>
    <dgm:cxn modelId="{D3AFD07F-4478-4DBA-AB64-2C48B708FE66}" type="presParOf" srcId="{9EAE0F56-4AE3-4CA6-911D-72AEAA976068}" destId="{3E3F3140-C490-4EA7-B062-59F1CF11BEA1}" srcOrd="0" destOrd="0" presId="urn:microsoft.com/office/officeart/2018/5/layout/IconLeafLabelList"/>
    <dgm:cxn modelId="{0126E263-2A08-4521-A92E-9D165AB6B788}" type="presParOf" srcId="{3E3F3140-C490-4EA7-B062-59F1CF11BEA1}" destId="{98DD08E1-D353-4942-9C00-042BDF21E528}" srcOrd="0" destOrd="0" presId="urn:microsoft.com/office/officeart/2018/5/layout/IconLeafLabelList"/>
    <dgm:cxn modelId="{3904C3D1-D7CF-4671-8B93-9EC96DC9CB39}" type="presParOf" srcId="{3E3F3140-C490-4EA7-B062-59F1CF11BEA1}" destId="{B9E6AD70-3CF1-4A9B-9BCB-4F9E2B2D8105}" srcOrd="1" destOrd="0" presId="urn:microsoft.com/office/officeart/2018/5/layout/IconLeafLabelList"/>
    <dgm:cxn modelId="{A6CCA9A0-03E6-4566-BED2-DB0D24EA12B5}" type="presParOf" srcId="{3E3F3140-C490-4EA7-B062-59F1CF11BEA1}" destId="{50B98E9F-8904-48D4-B653-E55A0BB69648}" srcOrd="2" destOrd="0" presId="urn:microsoft.com/office/officeart/2018/5/layout/IconLeafLabelList"/>
    <dgm:cxn modelId="{24E9B82F-B36A-4F9F-94F2-B954845FC1B3}" type="presParOf" srcId="{3E3F3140-C490-4EA7-B062-59F1CF11BEA1}" destId="{AE9725CF-C2FF-47D4-954F-655223C52592}" srcOrd="3" destOrd="0" presId="urn:microsoft.com/office/officeart/2018/5/layout/IconLeafLabelList"/>
    <dgm:cxn modelId="{1787AD9A-01DF-4C0E-B0A0-43AA1BF70CE4}" type="presParOf" srcId="{9EAE0F56-4AE3-4CA6-911D-72AEAA976068}" destId="{BC58189E-EF9C-4F3F-AA08-36B9B6AFBAC8}" srcOrd="1" destOrd="0" presId="urn:microsoft.com/office/officeart/2018/5/layout/IconLeafLabelList"/>
    <dgm:cxn modelId="{A7081815-A37C-44C2-941A-958E32AA8D04}" type="presParOf" srcId="{9EAE0F56-4AE3-4CA6-911D-72AEAA976068}" destId="{295C6480-F09D-4C38-AE05-9F06C409CA82}" srcOrd="2" destOrd="0" presId="urn:microsoft.com/office/officeart/2018/5/layout/IconLeafLabelList"/>
    <dgm:cxn modelId="{F943528F-E993-4AF0-ABA0-3FFAF29BA533}" type="presParOf" srcId="{295C6480-F09D-4C38-AE05-9F06C409CA82}" destId="{286BBC02-6307-44A3-9553-052FB6B456ED}" srcOrd="0" destOrd="0" presId="urn:microsoft.com/office/officeart/2018/5/layout/IconLeafLabelList"/>
    <dgm:cxn modelId="{3DD232FC-FE81-46E3-B16C-FF90CAEE8A58}" type="presParOf" srcId="{295C6480-F09D-4C38-AE05-9F06C409CA82}" destId="{2B194C67-3320-46D9-B3FA-B361609D595F}" srcOrd="1" destOrd="0" presId="urn:microsoft.com/office/officeart/2018/5/layout/IconLeafLabelList"/>
    <dgm:cxn modelId="{D981D2E9-CBBB-4E76-A3A1-E08FB4CC1152}" type="presParOf" srcId="{295C6480-F09D-4C38-AE05-9F06C409CA82}" destId="{C922BB79-E602-468A-B49F-E727058A1528}" srcOrd="2" destOrd="0" presId="urn:microsoft.com/office/officeart/2018/5/layout/IconLeafLabelList"/>
    <dgm:cxn modelId="{BE807A1A-3074-47E1-940B-7D215D17E2C3}" type="presParOf" srcId="{295C6480-F09D-4C38-AE05-9F06C409CA82}" destId="{7AE64752-F5F9-49AB-A17E-5A6A65126271}" srcOrd="3" destOrd="0" presId="urn:microsoft.com/office/officeart/2018/5/layout/IconLeafLabelList"/>
    <dgm:cxn modelId="{694C9764-4818-4D50-B917-CF376EDAE770}" type="presParOf" srcId="{9EAE0F56-4AE3-4CA6-911D-72AEAA976068}" destId="{53824349-0F76-45EE-99D4-EDF770B058FC}" srcOrd="3" destOrd="0" presId="urn:microsoft.com/office/officeart/2018/5/layout/IconLeafLabelList"/>
    <dgm:cxn modelId="{ECEC9EEB-D1B8-47E3-89E8-D602AF9C53C6}" type="presParOf" srcId="{9EAE0F56-4AE3-4CA6-911D-72AEAA976068}" destId="{55879998-A4BB-48F8-B5BF-9CBE112BB065}" srcOrd="4" destOrd="0" presId="urn:microsoft.com/office/officeart/2018/5/layout/IconLeafLabelList"/>
    <dgm:cxn modelId="{AB4D1722-B62F-4AC9-A236-1081C0EADA59}" type="presParOf" srcId="{55879998-A4BB-48F8-B5BF-9CBE112BB065}" destId="{20BBBE86-1773-446C-BDA3-0A3E42B48C74}" srcOrd="0" destOrd="0" presId="urn:microsoft.com/office/officeart/2018/5/layout/IconLeafLabelList"/>
    <dgm:cxn modelId="{675B4DC5-27D7-492F-A3D5-369DA0E03776}" type="presParOf" srcId="{55879998-A4BB-48F8-B5BF-9CBE112BB065}" destId="{D9241629-AA10-48E6-B1AD-B4D6303740B3}" srcOrd="1" destOrd="0" presId="urn:microsoft.com/office/officeart/2018/5/layout/IconLeafLabelList"/>
    <dgm:cxn modelId="{97EF9AB9-8648-4D94-931B-8C713E656018}" type="presParOf" srcId="{55879998-A4BB-48F8-B5BF-9CBE112BB065}" destId="{3CFA3E9A-D05A-415F-B989-EB8C71222392}" srcOrd="2" destOrd="0" presId="urn:microsoft.com/office/officeart/2018/5/layout/IconLeafLabelList"/>
    <dgm:cxn modelId="{5D42C9FA-C45D-4377-9514-A28D2CFC4E59}" type="presParOf" srcId="{55879998-A4BB-48F8-B5BF-9CBE112BB065}" destId="{B10D8D68-7005-46FE-BDB6-DD8D756CD008}" srcOrd="3" destOrd="0" presId="urn:microsoft.com/office/officeart/2018/5/layout/IconLeafLabelList"/>
    <dgm:cxn modelId="{9DF1F6A6-F381-45F2-B757-5440B5BDE460}" type="presParOf" srcId="{9EAE0F56-4AE3-4CA6-911D-72AEAA976068}" destId="{83BD125D-973E-4E62-9176-EB6BD2144E95}" srcOrd="5" destOrd="0" presId="urn:microsoft.com/office/officeart/2018/5/layout/IconLeafLabelList"/>
    <dgm:cxn modelId="{C0F1B103-CF45-44BD-9771-A7C51233C540}" type="presParOf" srcId="{9EAE0F56-4AE3-4CA6-911D-72AEAA976068}" destId="{3C1F0F57-DB2B-4EE2-B298-EA3369E1B848}" srcOrd="6" destOrd="0" presId="urn:microsoft.com/office/officeart/2018/5/layout/IconLeafLabelList"/>
    <dgm:cxn modelId="{A595EEEA-998B-4AD2-AB2A-367AD018EC76}" type="presParOf" srcId="{3C1F0F57-DB2B-4EE2-B298-EA3369E1B848}" destId="{1CFEF80C-AA88-4F81-BF5B-D3CC0210AC81}" srcOrd="0" destOrd="0" presId="urn:microsoft.com/office/officeart/2018/5/layout/IconLeafLabelList"/>
    <dgm:cxn modelId="{E707B12E-8A67-46AF-8EC1-48719EA8C8AB}" type="presParOf" srcId="{3C1F0F57-DB2B-4EE2-B298-EA3369E1B848}" destId="{A6FD5105-6C8F-4EA0-89A8-9DCF29B6920D}" srcOrd="1" destOrd="0" presId="urn:microsoft.com/office/officeart/2018/5/layout/IconLeafLabelList"/>
    <dgm:cxn modelId="{D95D79E4-1608-47BC-B7F5-9FAFF2259AB1}" type="presParOf" srcId="{3C1F0F57-DB2B-4EE2-B298-EA3369E1B848}" destId="{193811E1-2BEE-4F7C-8E16-A97563FD3323}" srcOrd="2" destOrd="0" presId="urn:microsoft.com/office/officeart/2018/5/layout/IconLeafLabelList"/>
    <dgm:cxn modelId="{05BF33FA-587B-4820-AF37-450A53631B67}" type="presParOf" srcId="{3C1F0F57-DB2B-4EE2-B298-EA3369E1B848}" destId="{B242D2E5-AA6B-4798-834F-ECE867695161}" srcOrd="3" destOrd="0" presId="urn:microsoft.com/office/officeart/2018/5/layout/IconLeafLabelList"/>
    <dgm:cxn modelId="{1C4ECE74-4D4D-4F7E-942C-369DA7690AC2}" type="presParOf" srcId="{9EAE0F56-4AE3-4CA6-911D-72AEAA976068}" destId="{F89158F4-6882-4167-AC0C-5AD8D017F9AF}" srcOrd="7" destOrd="0" presId="urn:microsoft.com/office/officeart/2018/5/layout/IconLeafLabelList"/>
    <dgm:cxn modelId="{45C299E4-C7D9-4F2C-AF4D-A0A905D1A674}" type="presParOf" srcId="{9EAE0F56-4AE3-4CA6-911D-72AEAA976068}" destId="{12145DC7-4FF1-4B2D-BD77-AACAAB68EA03}" srcOrd="8" destOrd="0" presId="urn:microsoft.com/office/officeart/2018/5/layout/IconLeafLabelList"/>
    <dgm:cxn modelId="{CEC3C5AF-1F72-47E3-B8DD-8F0168D02A5E}" type="presParOf" srcId="{12145DC7-4FF1-4B2D-BD77-AACAAB68EA03}" destId="{8887C962-ABCE-4019-9041-2BAEE97360BA}" srcOrd="0" destOrd="0" presId="urn:microsoft.com/office/officeart/2018/5/layout/IconLeafLabelList"/>
    <dgm:cxn modelId="{0DF47589-FAAB-45E2-97AB-C10EE2C04C76}" type="presParOf" srcId="{12145DC7-4FF1-4B2D-BD77-AACAAB68EA03}" destId="{97955A87-D97E-4050-BDCF-4D8EF65053F9}" srcOrd="1" destOrd="0" presId="urn:microsoft.com/office/officeart/2018/5/layout/IconLeafLabelList"/>
    <dgm:cxn modelId="{F30E18EB-F46F-46AD-83E2-01829691F37B}" type="presParOf" srcId="{12145DC7-4FF1-4B2D-BD77-AACAAB68EA03}" destId="{93E55BDD-48CB-4380-8784-406E720D5A8D}" srcOrd="2" destOrd="0" presId="urn:microsoft.com/office/officeart/2018/5/layout/IconLeafLabelList"/>
    <dgm:cxn modelId="{0D81C04A-E09F-475D-A32C-1F45AB4A813D}" type="presParOf" srcId="{12145DC7-4FF1-4B2D-BD77-AACAAB68EA03}" destId="{6C367F52-134E-4788-B185-44C953DAD26D}" srcOrd="3" destOrd="0" presId="urn:microsoft.com/office/officeart/2018/5/layout/IconLeafLabelList"/>
    <dgm:cxn modelId="{04EE30EC-5399-4B0A-8959-494BFD765630}" type="presParOf" srcId="{9EAE0F56-4AE3-4CA6-911D-72AEAA976068}" destId="{3B6766E0-4ED2-46AA-91E7-EFDA7B3C05C9}" srcOrd="9" destOrd="0" presId="urn:microsoft.com/office/officeart/2018/5/layout/IconLeafLabelList"/>
    <dgm:cxn modelId="{7FE2ED50-B275-4DD6-9510-D1494007524D}" type="presParOf" srcId="{9EAE0F56-4AE3-4CA6-911D-72AEAA976068}" destId="{E173CC66-D28B-425D-A5E1-975C8130D5DB}" srcOrd="10" destOrd="0" presId="urn:microsoft.com/office/officeart/2018/5/layout/IconLeafLabelList"/>
    <dgm:cxn modelId="{169DB302-A780-474A-8F21-EFD616E4F531}" type="presParOf" srcId="{E173CC66-D28B-425D-A5E1-975C8130D5DB}" destId="{6243017E-DCCC-4C6E-8CA3-AF923FE500DE}" srcOrd="0" destOrd="0" presId="urn:microsoft.com/office/officeart/2018/5/layout/IconLeafLabelList"/>
    <dgm:cxn modelId="{2019825C-05E6-4FFF-8BEB-CEC6ACB7A52B}" type="presParOf" srcId="{E173CC66-D28B-425D-A5E1-975C8130D5DB}" destId="{86D764BF-835E-466F-AF92-82E02A06D1BC}" srcOrd="1" destOrd="0" presId="urn:microsoft.com/office/officeart/2018/5/layout/IconLeafLabelList"/>
    <dgm:cxn modelId="{A062C1DF-7F95-427B-A705-5C0D58B198EF}" type="presParOf" srcId="{E173CC66-D28B-425D-A5E1-975C8130D5DB}" destId="{ECD428AB-D62D-4C0D-83A7-4DB31A2B0892}" srcOrd="2" destOrd="0" presId="urn:microsoft.com/office/officeart/2018/5/layout/IconLeafLabelList"/>
    <dgm:cxn modelId="{08A35A17-1416-4F93-B963-C2B43A88FFFA}" type="presParOf" srcId="{E173CC66-D28B-425D-A5E1-975C8130D5DB}" destId="{46795083-80ED-4A1D-9327-DBFA658F6F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28F0B-362A-4748-923B-AF7AFBFDD3C4}">
      <dsp:nvSpPr>
        <dsp:cNvPr id="0" name=""/>
        <dsp:cNvSpPr/>
      </dsp:nvSpPr>
      <dsp:spPr>
        <a:xfrm>
          <a:off x="631199" y="9104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867D5-1B62-4B13-934D-21FB3ED3AE44}">
      <dsp:nvSpPr>
        <dsp:cNvPr id="0" name=""/>
        <dsp:cNvSpPr/>
      </dsp:nvSpPr>
      <dsp:spPr>
        <a:xfrm>
          <a:off x="865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9B36-C308-4BE6-88B3-8409A5E82541}">
      <dsp:nvSpPr>
        <dsp:cNvPr id="0" name=""/>
        <dsp:cNvSpPr/>
      </dsp:nvSpPr>
      <dsp:spPr>
        <a:xfrm>
          <a:off x="280199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Movie Budget</a:t>
          </a:r>
        </a:p>
      </dsp:txBody>
      <dsp:txXfrm>
        <a:off x="280199" y="1531043"/>
        <a:ext cx="1800000" cy="720000"/>
      </dsp:txXfrm>
    </dsp:sp>
    <dsp:sp modelId="{D7D1D58B-75D4-424D-93C4-7BD41C233E3B}">
      <dsp:nvSpPr>
        <dsp:cNvPr id="0" name=""/>
        <dsp:cNvSpPr/>
      </dsp:nvSpPr>
      <dsp:spPr>
        <a:xfrm>
          <a:off x="2746200" y="9104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E17C1-9B33-4B8C-AA67-7DEE40E5752A}">
      <dsp:nvSpPr>
        <dsp:cNvPr id="0" name=""/>
        <dsp:cNvSpPr/>
      </dsp:nvSpPr>
      <dsp:spPr>
        <a:xfrm>
          <a:off x="2980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29DFC-0A97-4C97-BD5C-089ADA8D7288}">
      <dsp:nvSpPr>
        <dsp:cNvPr id="0" name=""/>
        <dsp:cNvSpPr/>
      </dsp:nvSpPr>
      <dsp:spPr>
        <a:xfrm>
          <a:off x="2395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Opening Weekend</a:t>
          </a:r>
        </a:p>
      </dsp:txBody>
      <dsp:txXfrm>
        <a:off x="2395200" y="1531043"/>
        <a:ext cx="1800000" cy="720000"/>
      </dsp:txXfrm>
    </dsp:sp>
    <dsp:sp modelId="{B026222A-87BC-40D2-A596-069F4269E1F5}">
      <dsp:nvSpPr>
        <dsp:cNvPr id="0" name=""/>
        <dsp:cNvSpPr/>
      </dsp:nvSpPr>
      <dsp:spPr>
        <a:xfrm>
          <a:off x="4861200" y="9104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67F16-5CB3-4C4A-BD0F-B2A0E7D9C7E7}">
      <dsp:nvSpPr>
        <dsp:cNvPr id="0" name=""/>
        <dsp:cNvSpPr/>
      </dsp:nvSpPr>
      <dsp:spPr>
        <a:xfrm>
          <a:off x="5095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D1B46-CF72-45EC-88E9-3401496220FD}">
      <dsp:nvSpPr>
        <dsp:cNvPr id="0" name=""/>
        <dsp:cNvSpPr/>
      </dsp:nvSpPr>
      <dsp:spPr>
        <a:xfrm>
          <a:off x="4510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RunTime</a:t>
          </a:r>
          <a:endParaRPr lang="en-US" sz="2100" kern="1200" dirty="0"/>
        </a:p>
      </dsp:txBody>
      <dsp:txXfrm>
        <a:off x="4510200" y="1531043"/>
        <a:ext cx="1800000" cy="720000"/>
      </dsp:txXfrm>
    </dsp:sp>
    <dsp:sp modelId="{BE577676-EE1B-45C4-AF4C-89C19B30CD71}">
      <dsp:nvSpPr>
        <dsp:cNvPr id="0" name=""/>
        <dsp:cNvSpPr/>
      </dsp:nvSpPr>
      <dsp:spPr>
        <a:xfrm>
          <a:off x="6976200" y="9104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9419D-BE78-4913-9E3D-FD0694A4D716}">
      <dsp:nvSpPr>
        <dsp:cNvPr id="0" name=""/>
        <dsp:cNvSpPr/>
      </dsp:nvSpPr>
      <dsp:spPr>
        <a:xfrm>
          <a:off x="7210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D12D-B557-45F4-BD95-015D5D8C3811}">
      <dsp:nvSpPr>
        <dsp:cNvPr id="0" name=""/>
        <dsp:cNvSpPr/>
      </dsp:nvSpPr>
      <dsp:spPr>
        <a:xfrm>
          <a:off x="6625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Production Company</a:t>
          </a:r>
        </a:p>
      </dsp:txBody>
      <dsp:txXfrm>
        <a:off x="6625200" y="1531043"/>
        <a:ext cx="1800000" cy="720000"/>
      </dsp:txXfrm>
    </dsp:sp>
    <dsp:sp modelId="{88AB2CDE-E5A9-4AB3-93F9-D068E4FD26BB}">
      <dsp:nvSpPr>
        <dsp:cNvPr id="0" name=""/>
        <dsp:cNvSpPr/>
      </dsp:nvSpPr>
      <dsp:spPr>
        <a:xfrm>
          <a:off x="9091200" y="9104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DB56-D21F-4EA9-807C-F0D51E9D1F6C}">
      <dsp:nvSpPr>
        <dsp:cNvPr id="0" name=""/>
        <dsp:cNvSpPr/>
      </dsp:nvSpPr>
      <dsp:spPr>
        <a:xfrm>
          <a:off x="9325199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A6F1A-C847-4214-951E-C6090043C4CE}">
      <dsp:nvSpPr>
        <dsp:cNvPr id="0" name=""/>
        <dsp:cNvSpPr/>
      </dsp:nvSpPr>
      <dsp:spPr>
        <a:xfrm>
          <a:off x="8740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Genre</a:t>
          </a:r>
        </a:p>
      </dsp:txBody>
      <dsp:txXfrm>
        <a:off x="8740200" y="153104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7FCB-F898-4DDF-A010-2D3083C7A623}">
      <dsp:nvSpPr>
        <dsp:cNvPr id="0" name=""/>
        <dsp:cNvSpPr/>
      </dsp:nvSpPr>
      <dsp:spPr>
        <a:xfrm>
          <a:off x="631199" y="4482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282D-9183-4CF8-8A6A-933DD9707A0B}">
      <dsp:nvSpPr>
        <dsp:cNvPr id="0" name=""/>
        <dsp:cNvSpPr/>
      </dsp:nvSpPr>
      <dsp:spPr>
        <a:xfrm>
          <a:off x="865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8268-9784-4912-839B-308ED59F525B}">
      <dsp:nvSpPr>
        <dsp:cNvPr id="0" name=""/>
        <dsp:cNvSpPr/>
      </dsp:nvSpPr>
      <dsp:spPr>
        <a:xfrm>
          <a:off x="280199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Defining List</a:t>
          </a:r>
        </a:p>
      </dsp:txBody>
      <dsp:txXfrm>
        <a:off x="280199" y="1888231"/>
        <a:ext cx="1800000" cy="720000"/>
      </dsp:txXfrm>
    </dsp:sp>
    <dsp:sp modelId="{8ADB6ADF-0FED-4D84-B7E3-6A2A3184C5C4}">
      <dsp:nvSpPr>
        <dsp:cNvPr id="0" name=""/>
        <dsp:cNvSpPr/>
      </dsp:nvSpPr>
      <dsp:spPr>
        <a:xfrm>
          <a:off x="2746200" y="4482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37BC0-A24A-4311-9B30-A5506936C053}">
      <dsp:nvSpPr>
        <dsp:cNvPr id="0" name=""/>
        <dsp:cNvSpPr/>
      </dsp:nvSpPr>
      <dsp:spPr>
        <a:xfrm>
          <a:off x="2980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21E49-3E00-45BD-9C7F-291B3F08CB7B}">
      <dsp:nvSpPr>
        <dsp:cNvPr id="0" name=""/>
        <dsp:cNvSpPr/>
      </dsp:nvSpPr>
      <dsp:spPr>
        <a:xfrm>
          <a:off x="2395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Appending List</a:t>
          </a:r>
        </a:p>
      </dsp:txBody>
      <dsp:txXfrm>
        <a:off x="2395200" y="1888231"/>
        <a:ext cx="1800000" cy="720000"/>
      </dsp:txXfrm>
    </dsp:sp>
    <dsp:sp modelId="{7EF21616-039C-4A8C-923A-16305ED34D65}">
      <dsp:nvSpPr>
        <dsp:cNvPr id="0" name=""/>
        <dsp:cNvSpPr/>
      </dsp:nvSpPr>
      <dsp:spPr>
        <a:xfrm>
          <a:off x="4861200" y="4482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92D9F-3D04-4038-80CA-9C1B666B6B51}">
      <dsp:nvSpPr>
        <dsp:cNvPr id="0" name=""/>
        <dsp:cNvSpPr/>
      </dsp:nvSpPr>
      <dsp:spPr>
        <a:xfrm>
          <a:off x="5095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60784-D040-48D9-8FC7-03444D58C99A}">
      <dsp:nvSpPr>
        <dsp:cNvPr id="0" name=""/>
        <dsp:cNvSpPr/>
      </dsp:nvSpPr>
      <dsp:spPr>
        <a:xfrm>
          <a:off x="4510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Looping through URL</a:t>
          </a:r>
        </a:p>
      </dsp:txBody>
      <dsp:txXfrm>
        <a:off x="4510200" y="1888231"/>
        <a:ext cx="1800000" cy="720000"/>
      </dsp:txXfrm>
    </dsp:sp>
    <dsp:sp modelId="{ACBA1BD7-27BB-411C-8040-5CB0364A7A06}">
      <dsp:nvSpPr>
        <dsp:cNvPr id="0" name=""/>
        <dsp:cNvSpPr/>
      </dsp:nvSpPr>
      <dsp:spPr>
        <a:xfrm>
          <a:off x="6976200" y="4482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80C88-1E1A-4334-B5C1-87EDEB4C6194}">
      <dsp:nvSpPr>
        <dsp:cNvPr id="0" name=""/>
        <dsp:cNvSpPr/>
      </dsp:nvSpPr>
      <dsp:spPr>
        <a:xfrm>
          <a:off x="7210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223E-6D25-4F78-9431-4A076E65F449}">
      <dsp:nvSpPr>
        <dsp:cNvPr id="0" name=""/>
        <dsp:cNvSpPr/>
      </dsp:nvSpPr>
      <dsp:spPr>
        <a:xfrm>
          <a:off x="6625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Creating Dataframe</a:t>
          </a:r>
        </a:p>
      </dsp:txBody>
      <dsp:txXfrm>
        <a:off x="6625200" y="1888231"/>
        <a:ext cx="1800000" cy="720000"/>
      </dsp:txXfrm>
    </dsp:sp>
    <dsp:sp modelId="{B00FFE9F-B309-430E-BDC1-3192AA99CDB5}">
      <dsp:nvSpPr>
        <dsp:cNvPr id="0" name=""/>
        <dsp:cNvSpPr/>
      </dsp:nvSpPr>
      <dsp:spPr>
        <a:xfrm>
          <a:off x="9091200" y="4482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BEAEB-250F-41D3-B4BE-744B66EDEB35}">
      <dsp:nvSpPr>
        <dsp:cNvPr id="0" name=""/>
        <dsp:cNvSpPr/>
      </dsp:nvSpPr>
      <dsp:spPr>
        <a:xfrm>
          <a:off x="9325199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9449D-4D73-4107-885D-68638F8DC1AB}">
      <dsp:nvSpPr>
        <dsp:cNvPr id="0" name=""/>
        <dsp:cNvSpPr/>
      </dsp:nvSpPr>
      <dsp:spPr>
        <a:xfrm>
          <a:off x="8740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Exporting to CSV</a:t>
          </a:r>
        </a:p>
      </dsp:txBody>
      <dsp:txXfrm>
        <a:off x="8740200" y="188823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7E808-4442-440B-B78B-31E473C1F852}">
      <dsp:nvSpPr>
        <dsp:cNvPr id="0" name=""/>
        <dsp:cNvSpPr/>
      </dsp:nvSpPr>
      <dsp:spPr>
        <a:xfrm>
          <a:off x="0" y="430"/>
          <a:ext cx="10820400" cy="10083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58511-4C37-4882-B6A9-0AAA0659EA05}">
      <dsp:nvSpPr>
        <dsp:cNvPr id="0" name=""/>
        <dsp:cNvSpPr/>
      </dsp:nvSpPr>
      <dsp:spPr>
        <a:xfrm>
          <a:off x="305023" y="227308"/>
          <a:ext cx="554588" cy="554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EA3C4-6F35-4D1A-A631-1F881FCC157F}">
      <dsp:nvSpPr>
        <dsp:cNvPr id="0" name=""/>
        <dsp:cNvSpPr/>
      </dsp:nvSpPr>
      <dsp:spPr>
        <a:xfrm>
          <a:off x="1164636" y="430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Dollar Amount</a:t>
          </a:r>
        </a:p>
      </dsp:txBody>
      <dsp:txXfrm>
        <a:off x="1164636" y="430"/>
        <a:ext cx="9655763" cy="1008342"/>
      </dsp:txXfrm>
    </dsp:sp>
    <dsp:sp modelId="{8DF3ED4D-B683-4AAC-8B36-9EF7E2647842}">
      <dsp:nvSpPr>
        <dsp:cNvPr id="0" name=""/>
        <dsp:cNvSpPr/>
      </dsp:nvSpPr>
      <dsp:spPr>
        <a:xfrm>
          <a:off x="0" y="1260859"/>
          <a:ext cx="10820400" cy="10083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1CD99-92A2-4C07-8529-9E619D5F07B3}">
      <dsp:nvSpPr>
        <dsp:cNvPr id="0" name=""/>
        <dsp:cNvSpPr/>
      </dsp:nvSpPr>
      <dsp:spPr>
        <a:xfrm>
          <a:off x="305023" y="1487736"/>
          <a:ext cx="554588" cy="554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EF969-4817-438E-8ABD-2B822932E7AE}">
      <dsp:nvSpPr>
        <dsp:cNvPr id="0" name=""/>
        <dsp:cNvSpPr/>
      </dsp:nvSpPr>
      <dsp:spPr>
        <a:xfrm>
          <a:off x="1164636" y="1260859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Changing URL</a:t>
          </a:r>
        </a:p>
      </dsp:txBody>
      <dsp:txXfrm>
        <a:off x="1164636" y="1260859"/>
        <a:ext cx="9655763" cy="1008342"/>
      </dsp:txXfrm>
    </dsp:sp>
    <dsp:sp modelId="{8209CBF2-1A4A-48C0-B3D3-78DC2BADD296}">
      <dsp:nvSpPr>
        <dsp:cNvPr id="0" name=""/>
        <dsp:cNvSpPr/>
      </dsp:nvSpPr>
      <dsp:spPr>
        <a:xfrm>
          <a:off x="0" y="2521288"/>
          <a:ext cx="10820400" cy="10083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6E13D-6E82-4355-92ED-29AC4255C104}">
      <dsp:nvSpPr>
        <dsp:cNvPr id="0" name=""/>
        <dsp:cNvSpPr/>
      </dsp:nvSpPr>
      <dsp:spPr>
        <a:xfrm>
          <a:off x="305023" y="2748165"/>
          <a:ext cx="554588" cy="554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248-C76B-4C05-B102-CDA7A6E8DE60}">
      <dsp:nvSpPr>
        <dsp:cNvPr id="0" name=""/>
        <dsp:cNvSpPr/>
      </dsp:nvSpPr>
      <dsp:spPr>
        <a:xfrm>
          <a:off x="1164636" y="2521288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BREAKING LOOP</a:t>
          </a:r>
        </a:p>
      </dsp:txBody>
      <dsp:txXfrm>
        <a:off x="1164636" y="2521288"/>
        <a:ext cx="9655763" cy="1008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519A3-5123-4C44-8174-1AEEA9FAC29D}">
      <dsp:nvSpPr>
        <dsp:cNvPr id="0" name=""/>
        <dsp:cNvSpPr/>
      </dsp:nvSpPr>
      <dsp:spPr>
        <a:xfrm>
          <a:off x="6498" y="674401"/>
          <a:ext cx="2031466" cy="2437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Merging CSV files</a:t>
          </a:r>
        </a:p>
      </dsp:txBody>
      <dsp:txXfrm>
        <a:off x="6498" y="1649505"/>
        <a:ext cx="2031466" cy="1462656"/>
      </dsp:txXfrm>
    </dsp:sp>
    <dsp:sp modelId="{8B124F17-8801-4697-BBB6-D0378BA70CBA}">
      <dsp:nvSpPr>
        <dsp:cNvPr id="0" name=""/>
        <dsp:cNvSpPr/>
      </dsp:nvSpPr>
      <dsp:spPr>
        <a:xfrm>
          <a:off x="6498" y="674401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498" y="674401"/>
        <a:ext cx="2031466" cy="975104"/>
      </dsp:txXfrm>
    </dsp:sp>
    <dsp:sp modelId="{49889B52-E08C-4CC1-A778-464F742EDDBF}">
      <dsp:nvSpPr>
        <dsp:cNvPr id="0" name=""/>
        <dsp:cNvSpPr/>
      </dsp:nvSpPr>
      <dsp:spPr>
        <a:xfrm>
          <a:off x="2200482" y="674401"/>
          <a:ext cx="2031466" cy="2437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Creating new Dataframe</a:t>
          </a:r>
        </a:p>
      </dsp:txBody>
      <dsp:txXfrm>
        <a:off x="2200482" y="1649505"/>
        <a:ext cx="2031466" cy="1462656"/>
      </dsp:txXfrm>
    </dsp:sp>
    <dsp:sp modelId="{C836CE8B-0FBE-4367-A643-C9B239AD54CC}">
      <dsp:nvSpPr>
        <dsp:cNvPr id="0" name=""/>
        <dsp:cNvSpPr/>
      </dsp:nvSpPr>
      <dsp:spPr>
        <a:xfrm>
          <a:off x="2200482" y="674401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00482" y="674401"/>
        <a:ext cx="2031466" cy="975104"/>
      </dsp:txXfrm>
    </dsp:sp>
    <dsp:sp modelId="{D4989BD0-73F0-4A06-8DDF-65839EC6134F}">
      <dsp:nvSpPr>
        <dsp:cNvPr id="0" name=""/>
        <dsp:cNvSpPr/>
      </dsp:nvSpPr>
      <dsp:spPr>
        <a:xfrm>
          <a:off x="4394466" y="674401"/>
          <a:ext cx="2031466" cy="2437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Selecting first genre</a:t>
          </a:r>
        </a:p>
      </dsp:txBody>
      <dsp:txXfrm>
        <a:off x="4394466" y="1649505"/>
        <a:ext cx="2031466" cy="1462656"/>
      </dsp:txXfrm>
    </dsp:sp>
    <dsp:sp modelId="{B323EA04-B951-4992-BC55-2832C3B92D1B}">
      <dsp:nvSpPr>
        <dsp:cNvPr id="0" name=""/>
        <dsp:cNvSpPr/>
      </dsp:nvSpPr>
      <dsp:spPr>
        <a:xfrm>
          <a:off x="4394466" y="674401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94466" y="674401"/>
        <a:ext cx="2031466" cy="975104"/>
      </dsp:txXfrm>
    </dsp:sp>
    <dsp:sp modelId="{5119A2C3-99F2-49A2-B847-9FED2066B39F}">
      <dsp:nvSpPr>
        <dsp:cNvPr id="0" name=""/>
        <dsp:cNvSpPr/>
      </dsp:nvSpPr>
      <dsp:spPr>
        <a:xfrm>
          <a:off x="6588450" y="674401"/>
          <a:ext cx="2031466" cy="2437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Creating final </a:t>
          </a:r>
          <a:r>
            <a:rPr lang="en-US" sz="1600" kern="1200" dirty="0" err="1"/>
            <a:t>Dataframe</a:t>
          </a:r>
          <a:r>
            <a:rPr lang="en-US" sz="1600" kern="1200" dirty="0"/>
            <a:t> with test variables</a:t>
          </a:r>
        </a:p>
      </dsp:txBody>
      <dsp:txXfrm>
        <a:off x="6588450" y="1649505"/>
        <a:ext cx="2031466" cy="1462656"/>
      </dsp:txXfrm>
    </dsp:sp>
    <dsp:sp modelId="{CC7481D7-5E42-44AF-81CB-33BF5EC4DD20}">
      <dsp:nvSpPr>
        <dsp:cNvPr id="0" name=""/>
        <dsp:cNvSpPr/>
      </dsp:nvSpPr>
      <dsp:spPr>
        <a:xfrm>
          <a:off x="6588450" y="674401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588450" y="674401"/>
        <a:ext cx="2031466" cy="975104"/>
      </dsp:txXfrm>
    </dsp:sp>
    <dsp:sp modelId="{A8EF4182-05D3-476E-AF3C-6896AFCE1554}">
      <dsp:nvSpPr>
        <dsp:cNvPr id="0" name=""/>
        <dsp:cNvSpPr/>
      </dsp:nvSpPr>
      <dsp:spPr>
        <a:xfrm>
          <a:off x="8782434" y="674401"/>
          <a:ext cx="2031466" cy="2437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Formatting within Dataframe</a:t>
          </a:r>
        </a:p>
      </dsp:txBody>
      <dsp:txXfrm>
        <a:off x="8782434" y="1649505"/>
        <a:ext cx="2031466" cy="1462656"/>
      </dsp:txXfrm>
    </dsp:sp>
    <dsp:sp modelId="{621D32CE-5B62-4450-B384-ADF9AA0BB201}">
      <dsp:nvSpPr>
        <dsp:cNvPr id="0" name=""/>
        <dsp:cNvSpPr/>
      </dsp:nvSpPr>
      <dsp:spPr>
        <a:xfrm>
          <a:off x="8782434" y="674401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782434" y="674401"/>
        <a:ext cx="2031466" cy="975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D9574-61B8-458D-AB1A-4C2A7287EB72}">
      <dsp:nvSpPr>
        <dsp:cNvPr id="0" name=""/>
        <dsp:cNvSpPr/>
      </dsp:nvSpPr>
      <dsp:spPr>
        <a:xfrm>
          <a:off x="523095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B62EB-5824-4A47-BAE7-EFA4A2914ABE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259C7-0F86-497B-A133-9EC6354C2F30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TEST VARIABLES</a:t>
          </a:r>
        </a:p>
      </dsp:txBody>
      <dsp:txXfrm>
        <a:off x="62159" y="2350541"/>
        <a:ext cx="2363775" cy="720000"/>
      </dsp:txXfrm>
    </dsp:sp>
    <dsp:sp modelId="{CA3AF8CE-8927-47F7-843C-1B62ED819879}">
      <dsp:nvSpPr>
        <dsp:cNvPr id="0" name=""/>
        <dsp:cNvSpPr/>
      </dsp:nvSpPr>
      <dsp:spPr>
        <a:xfrm>
          <a:off x="3300530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515A1-0F7D-45A3-B1D5-E34C863CDC8C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1DA84-A4A6-4684-BF61-93AD6D6F951E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AVERAGE</a:t>
          </a:r>
        </a:p>
      </dsp:txBody>
      <dsp:txXfrm>
        <a:off x="2839594" y="2350541"/>
        <a:ext cx="2363775" cy="720000"/>
      </dsp:txXfrm>
    </dsp:sp>
    <dsp:sp modelId="{76ED6AF0-A0C5-411B-95D3-CBCA0B5628D0}">
      <dsp:nvSpPr>
        <dsp:cNvPr id="0" name=""/>
        <dsp:cNvSpPr/>
      </dsp:nvSpPr>
      <dsp:spPr>
        <a:xfrm>
          <a:off x="6077966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47F2A-886D-461B-BDEB-6732A33E5228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750F-5007-4C12-9B49-5B3EF0EE128F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 SQUARED</a:t>
          </a:r>
        </a:p>
      </dsp:txBody>
      <dsp:txXfrm>
        <a:off x="5617030" y="2350541"/>
        <a:ext cx="2363775" cy="720000"/>
      </dsp:txXfrm>
    </dsp:sp>
    <dsp:sp modelId="{A5740BBE-1B4B-4164-8EF6-60362D97519C}">
      <dsp:nvSpPr>
        <dsp:cNvPr id="0" name=""/>
        <dsp:cNvSpPr/>
      </dsp:nvSpPr>
      <dsp:spPr>
        <a:xfrm>
          <a:off x="8855402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01EA7-54CC-4F9A-9208-085DE5C73537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E23CA-A159-43D5-8B23-7E91A9854F6C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GRAPHS</a:t>
          </a:r>
        </a:p>
      </dsp:txBody>
      <dsp:txXfrm>
        <a:off x="8394465" y="2350541"/>
        <a:ext cx="23637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D08E1-D353-4942-9C00-042BDF21E528}">
      <dsp:nvSpPr>
        <dsp:cNvPr id="0" name=""/>
        <dsp:cNvSpPr/>
      </dsp:nvSpPr>
      <dsp:spPr>
        <a:xfrm>
          <a:off x="537996" y="120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6AD70-3CF1-4A9B-9BCB-4F9E2B2D8105}">
      <dsp:nvSpPr>
        <dsp:cNvPr id="0" name=""/>
        <dsp:cNvSpPr/>
      </dsp:nvSpPr>
      <dsp:spPr>
        <a:xfrm>
          <a:off x="771996" y="23520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725CF-C2FF-47D4-954F-655223C52592}">
      <dsp:nvSpPr>
        <dsp:cNvPr id="0" name=""/>
        <dsp:cNvSpPr/>
      </dsp:nvSpPr>
      <dsp:spPr>
        <a:xfrm>
          <a:off x="186996" y="144120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Walt Disney RANKED highest IN opening weekend, total gross, and average budget.</a:t>
          </a:r>
        </a:p>
      </dsp:txBody>
      <dsp:txXfrm>
        <a:off x="186996" y="1441204"/>
        <a:ext cx="1800000" cy="877500"/>
      </dsp:txXfrm>
    </dsp:sp>
    <dsp:sp modelId="{286BBC02-6307-44A3-9553-052FB6B456ED}">
      <dsp:nvSpPr>
        <dsp:cNvPr id="0" name=""/>
        <dsp:cNvSpPr/>
      </dsp:nvSpPr>
      <dsp:spPr>
        <a:xfrm>
          <a:off x="2652997" y="120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94C67-3320-46D9-B3FA-B361609D595F}">
      <dsp:nvSpPr>
        <dsp:cNvPr id="0" name=""/>
        <dsp:cNvSpPr/>
      </dsp:nvSpPr>
      <dsp:spPr>
        <a:xfrm>
          <a:off x="2886997" y="23520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64752-F5F9-49AB-A17E-5A6A65126271}">
      <dsp:nvSpPr>
        <dsp:cNvPr id="0" name=""/>
        <dsp:cNvSpPr/>
      </dsp:nvSpPr>
      <dsp:spPr>
        <a:xfrm>
          <a:off x="2301997" y="144120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is a low correlation between movie budget and total gross</a:t>
          </a:r>
        </a:p>
      </dsp:txBody>
      <dsp:txXfrm>
        <a:off x="2301997" y="1441204"/>
        <a:ext cx="1800000" cy="877500"/>
      </dsp:txXfrm>
    </dsp:sp>
    <dsp:sp modelId="{20BBBE86-1773-446C-BDA3-0A3E42B48C74}">
      <dsp:nvSpPr>
        <dsp:cNvPr id="0" name=""/>
        <dsp:cNvSpPr/>
      </dsp:nvSpPr>
      <dsp:spPr>
        <a:xfrm>
          <a:off x="4767997" y="120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41629-AA10-48E6-B1AD-B4D6303740B3}">
      <dsp:nvSpPr>
        <dsp:cNvPr id="0" name=""/>
        <dsp:cNvSpPr/>
      </dsp:nvSpPr>
      <dsp:spPr>
        <a:xfrm>
          <a:off x="5001997" y="23520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8D68-7005-46FE-BDB6-DD8D756CD008}">
      <dsp:nvSpPr>
        <dsp:cNvPr id="0" name=""/>
        <dsp:cNvSpPr/>
      </dsp:nvSpPr>
      <dsp:spPr>
        <a:xfrm>
          <a:off x="4416997" y="144120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is no correlation between runtime and total gross</a:t>
          </a:r>
        </a:p>
      </dsp:txBody>
      <dsp:txXfrm>
        <a:off x="4416997" y="1441204"/>
        <a:ext cx="1800000" cy="877500"/>
      </dsp:txXfrm>
    </dsp:sp>
    <dsp:sp modelId="{1CFEF80C-AA88-4F81-BF5B-D3CC0210AC81}">
      <dsp:nvSpPr>
        <dsp:cNvPr id="0" name=""/>
        <dsp:cNvSpPr/>
      </dsp:nvSpPr>
      <dsp:spPr>
        <a:xfrm>
          <a:off x="537996" y="276870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D5105-6C8F-4EA0-89A8-9DCF29B6920D}">
      <dsp:nvSpPr>
        <dsp:cNvPr id="0" name=""/>
        <dsp:cNvSpPr/>
      </dsp:nvSpPr>
      <dsp:spPr>
        <a:xfrm>
          <a:off x="771996" y="300270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2D2E5-AA6B-4798-834F-ECE867695161}">
      <dsp:nvSpPr>
        <dsp:cNvPr id="0" name=""/>
        <dsp:cNvSpPr/>
      </dsp:nvSpPr>
      <dsp:spPr>
        <a:xfrm>
          <a:off x="186996" y="420870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There is a high positive correlation between opening weekend and total gross</a:t>
          </a:r>
        </a:p>
      </dsp:txBody>
      <dsp:txXfrm>
        <a:off x="186996" y="4208704"/>
        <a:ext cx="1800000" cy="877500"/>
      </dsp:txXfrm>
    </dsp:sp>
    <dsp:sp modelId="{8887C962-ABCE-4019-9041-2BAEE97360BA}">
      <dsp:nvSpPr>
        <dsp:cNvPr id="0" name=""/>
        <dsp:cNvSpPr/>
      </dsp:nvSpPr>
      <dsp:spPr>
        <a:xfrm>
          <a:off x="2652997" y="276870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55A87-D97E-4050-BDCF-4D8EF65053F9}">
      <dsp:nvSpPr>
        <dsp:cNvPr id="0" name=""/>
        <dsp:cNvSpPr/>
      </dsp:nvSpPr>
      <dsp:spPr>
        <a:xfrm>
          <a:off x="2886997" y="300270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7F52-134E-4788-B185-44C953DAD26D}">
      <dsp:nvSpPr>
        <dsp:cNvPr id="0" name=""/>
        <dsp:cNvSpPr/>
      </dsp:nvSpPr>
      <dsp:spPr>
        <a:xfrm>
          <a:off x="2301997" y="420870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Romance had the highest total gross</a:t>
          </a:r>
        </a:p>
      </dsp:txBody>
      <dsp:txXfrm>
        <a:off x="2301997" y="4208704"/>
        <a:ext cx="1800000" cy="877500"/>
      </dsp:txXfrm>
    </dsp:sp>
    <dsp:sp modelId="{6243017E-DCCC-4C6E-8CA3-AF923FE500DE}">
      <dsp:nvSpPr>
        <dsp:cNvPr id="0" name=""/>
        <dsp:cNvSpPr/>
      </dsp:nvSpPr>
      <dsp:spPr>
        <a:xfrm>
          <a:off x="4767997" y="276870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764BF-835E-466F-AF92-82E02A06D1BC}">
      <dsp:nvSpPr>
        <dsp:cNvPr id="0" name=""/>
        <dsp:cNvSpPr/>
      </dsp:nvSpPr>
      <dsp:spPr>
        <a:xfrm>
          <a:off x="5001997" y="3002704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95083-80ED-4A1D-9327-DBFA658F6F77}">
      <dsp:nvSpPr>
        <dsp:cNvPr id="0" name=""/>
        <dsp:cNvSpPr/>
      </dsp:nvSpPr>
      <dsp:spPr>
        <a:xfrm>
          <a:off x="4416997" y="420870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Western and war movies had the LONGEST runtime but were among the lowest in total gross</a:t>
          </a:r>
        </a:p>
      </dsp:txBody>
      <dsp:txXfrm>
        <a:off x="4416997" y="4208704"/>
        <a:ext cx="180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grits.blogspot.com/2014/07/goodreads-for-movi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xofficemojo.com/" TargetMode="External"/><Relationship Id="rId2" Type="http://schemas.openxmlformats.org/officeDocument/2006/relationships/hyperlink" Target="https://files.slack.com/files-pri/TQDBJGENB-FSSPR22RL/download/movieboxoffic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233-3A87-47B4-A17B-6A9DDFA59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68014"/>
            <a:ext cx="9448800" cy="1825096"/>
          </a:xfrm>
        </p:spPr>
        <p:txBody>
          <a:bodyPr>
            <a:normAutofit/>
          </a:bodyPr>
          <a:lstStyle/>
          <a:p>
            <a:r>
              <a:rPr lang="en-US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Box office data</a:t>
            </a:r>
            <a:endParaRPr lang="en-US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CD0E-CBEC-4D77-B149-591D37728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all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Team 7: Dillon Grow, Brice Maynard, Natalie Ortiz, Megan Rose</a:t>
            </a:r>
            <a:endParaRPr lang="en-US" sz="18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AFF529-0B86-45D5-B7B5-E9895234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441668">
            <a:off x="9085345" y="2038865"/>
            <a:ext cx="2373867" cy="23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1794F-A632-4D7A-B5AD-B647E4C02EB9}"/>
              </a:ext>
            </a:extLst>
          </p:cNvPr>
          <p:cNvSpPr txBox="1">
            <a:spLocks/>
          </p:cNvSpPr>
          <p:nvPr/>
        </p:nvSpPr>
        <p:spPr>
          <a:xfrm>
            <a:off x="1181100" y="233599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Test variables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0D2C062-D634-4D40-A5CF-364911733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710790"/>
              </p:ext>
            </p:extLst>
          </p:nvPr>
        </p:nvGraphicFramePr>
        <p:xfrm>
          <a:off x="685800" y="3629025"/>
          <a:ext cx="10820400" cy="234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7C96E6-B3B3-4899-A86D-AD27BBA8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3432"/>
            <a:ext cx="10820400" cy="48991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800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Are there specific factors that determine box office success?</a:t>
            </a:r>
          </a:p>
        </p:txBody>
      </p:sp>
    </p:spTree>
    <p:extLst>
      <p:ext uri="{BB962C8B-B14F-4D97-AF65-F5344CB8AC3E}">
        <p14:creationId xmlns:p14="http://schemas.microsoft.com/office/powerpoint/2010/main" val="81631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D3EB-1F77-48A7-AEE2-23D5C85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1B30-8AF2-49FE-9533-88F9D46B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2113130"/>
            <a:ext cx="11363325" cy="2748915"/>
          </a:xfrm>
        </p:spPr>
        <p:txBody>
          <a:bodyPr/>
          <a:lstStyle/>
          <a:p>
            <a:r>
              <a:rPr lang="en-US" sz="2000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Movie Box Office CSV – Mahan </a:t>
            </a:r>
            <a:r>
              <a:rPr lang="en-US" sz="2000" cap="all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Abbasian</a:t>
            </a:r>
            <a:endParaRPr lang="en-US" sz="20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  <a:p>
            <a:pPr lvl="1"/>
            <a:r>
              <a:rPr lang="en-US" dirty="0">
                <a:hlinkClick r:id="rId2"/>
              </a:rPr>
              <a:t>https://files.slack.com/files-pri/TQDBJGENB-FSSPR22RL/download/movieboxoffice.csv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Box Office Mojo</a:t>
            </a:r>
          </a:p>
          <a:p>
            <a:pPr lvl="1"/>
            <a:r>
              <a:rPr lang="en-US" dirty="0">
                <a:hlinkClick r:id="rId3"/>
              </a:rPr>
              <a:t>https://www.boxofficemojo.com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6004-F6EC-4121-A0A2-9254E223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4290599"/>
            <a:ext cx="7810500" cy="18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D69FC3F-742A-4786-9208-CB12E418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31048"/>
            <a:ext cx="8610600" cy="175975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Exploration:</a:t>
            </a:r>
            <a:b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Gathering</a:t>
            </a:r>
            <a:b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datasets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82A8-014C-4EA3-B784-3A36C2E501FF}"/>
              </a:ext>
            </a:extLst>
          </p:cNvPr>
          <p:cNvSpPr/>
          <p:nvPr/>
        </p:nvSpPr>
        <p:spPr>
          <a:xfrm>
            <a:off x="9393120" y="3053815"/>
            <a:ext cx="2265480" cy="14531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3B33916A-637F-488F-A2AD-DD4DB80E1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485473"/>
              </p:ext>
            </p:extLst>
          </p:nvPr>
        </p:nvGraphicFramePr>
        <p:xfrm>
          <a:off x="685800" y="3272368"/>
          <a:ext cx="10820400" cy="30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B5240F89-7E85-48AD-8A60-446AD0768BFD}"/>
              </a:ext>
            </a:extLst>
          </p:cNvPr>
          <p:cNvSpPr txBox="1">
            <a:spLocks/>
          </p:cNvSpPr>
          <p:nvPr/>
        </p:nvSpPr>
        <p:spPr>
          <a:xfrm>
            <a:off x="952500" y="240730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Beautiful soup web scraping</a:t>
            </a:r>
          </a:p>
        </p:txBody>
      </p:sp>
    </p:spTree>
    <p:extLst>
      <p:ext uri="{BB962C8B-B14F-4D97-AF65-F5344CB8AC3E}">
        <p14:creationId xmlns:p14="http://schemas.microsoft.com/office/powerpoint/2010/main" val="3060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D69FC3F-742A-4786-9208-CB12E418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Century Gothic" panose="020B0502020202020204"/>
                <a:ea typeface="+mn-ea"/>
                <a:cs typeface="+mn-cs"/>
              </a:rPr>
              <a:t>Exploration:</a:t>
            </a:r>
            <a:br>
              <a:rPr lang="en-US">
                <a:latin typeface="Century Gothic" panose="020B0502020202020204"/>
                <a:ea typeface="+mn-ea"/>
                <a:cs typeface="+mn-cs"/>
              </a:rPr>
            </a:br>
            <a:r>
              <a:rPr lang="en-US">
                <a:latin typeface="Century Gothic" panose="020B0502020202020204"/>
                <a:ea typeface="+mn-ea"/>
                <a:cs typeface="+mn-cs"/>
              </a:rPr>
              <a:t>Hurdles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82A8-014C-4EA3-B784-3A36C2E501FF}"/>
              </a:ext>
            </a:extLst>
          </p:cNvPr>
          <p:cNvSpPr/>
          <p:nvPr/>
        </p:nvSpPr>
        <p:spPr>
          <a:xfrm>
            <a:off x="9393120" y="3053815"/>
            <a:ext cx="2265480" cy="14531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432F582-DF4A-4EA6-838F-2BBAC4D3D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9989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5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57D33-D6A6-4D31-A99A-537FE4D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8948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3CFF9-B192-4111-8688-362E4B5E1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433847"/>
              </p:ext>
            </p:extLst>
          </p:nvPr>
        </p:nvGraphicFramePr>
        <p:xfrm>
          <a:off x="685800" y="1570026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258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7D33-D6A6-4D31-A99A-537FE4D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Analysis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D4589-CBFC-4390-B004-6F204923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276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19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4A175-8955-4C7E-A8AA-EDA48BF9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524CD-251D-464B-ABA6-79DCD0262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06899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18225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97744C9BB9440975CBACBC7F7C833" ma:contentTypeVersion="9" ma:contentTypeDescription="Create a new document." ma:contentTypeScope="" ma:versionID="f7c6e7e148051b3a601b30eda79ab8ad">
  <xsd:schema xmlns:xsd="http://www.w3.org/2001/XMLSchema" xmlns:xs="http://www.w3.org/2001/XMLSchema" xmlns:p="http://schemas.microsoft.com/office/2006/metadata/properties" xmlns:ns3="c0d8824d-cf34-40f5-bed8-7b5cd73ee848" targetNamespace="http://schemas.microsoft.com/office/2006/metadata/properties" ma:root="true" ma:fieldsID="af49d637cf087dfe19a8b92f72647f49" ns3:_="">
    <xsd:import namespace="c0d8824d-cf34-40f5-bed8-7b5cd73ee8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8824d-cf34-40f5-bed8-7b5cd73ee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0D3933-405C-4F1D-9727-33CAAFAC10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d8824d-cf34-40f5-bed8-7b5cd73ee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D718DF-BFE3-40D7-B01B-3CEA9154B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1D06F7-0D24-414E-A166-0431B273F2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Box office data</vt:lpstr>
      <vt:lpstr>PowerPoint Presentation</vt:lpstr>
      <vt:lpstr>Data sources</vt:lpstr>
      <vt:lpstr>Exploration: Gathering datasets</vt:lpstr>
      <vt:lpstr>Exploration: Hurdles</vt:lpstr>
      <vt:lpstr>Data cleaning</vt:lpstr>
      <vt:lpstr>Analysis process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data</dc:title>
  <dc:creator>Maynard, Brice</dc:creator>
  <cp:lastModifiedBy>Maynard, Brice</cp:lastModifiedBy>
  <cp:revision>1</cp:revision>
  <dcterms:created xsi:type="dcterms:W3CDTF">2020-01-27T21:50:45Z</dcterms:created>
  <dcterms:modified xsi:type="dcterms:W3CDTF">2020-01-27T21:51:48Z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0x01010099697744C9BB9440975CBACBC7F7C833</vt:lpwstr>
  </property>
</Properties>
</file>