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58EA8F-2939-61CE-C121-C6BFB847D114}" v="63" dt="2025-07-11T14:30:32.856"/>
    <p1510:client id="{F6A9F82C-1823-4B9E-854A-7A118BF8E123}" v="8" dt="2025-07-10T18:58:12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tese, Mary" userId="387ca44c-39f7-4ace-8474-c94b9ed8c5e3" providerId="ADAL" clId="{F6A9F82C-1823-4B9E-854A-7A118BF8E123}"/>
    <pc:docChg chg="undo custSel addSld delSld modSld sldOrd">
      <pc:chgData name="Cortese, Mary" userId="387ca44c-39f7-4ace-8474-c94b9ed8c5e3" providerId="ADAL" clId="{F6A9F82C-1823-4B9E-854A-7A118BF8E123}" dt="2025-07-10T23:13:31.640" v="2345" actId="20577"/>
      <pc:docMkLst>
        <pc:docMk/>
      </pc:docMkLst>
      <pc:sldChg chg="modSp new mod">
        <pc:chgData name="Cortese, Mary" userId="387ca44c-39f7-4ace-8474-c94b9ed8c5e3" providerId="ADAL" clId="{F6A9F82C-1823-4B9E-854A-7A118BF8E123}" dt="2025-07-10T18:28:26.908" v="96" actId="20577"/>
        <pc:sldMkLst>
          <pc:docMk/>
          <pc:sldMk cId="1382719178" sldId="256"/>
        </pc:sldMkLst>
        <pc:spChg chg="mod">
          <ac:chgData name="Cortese, Mary" userId="387ca44c-39f7-4ace-8474-c94b9ed8c5e3" providerId="ADAL" clId="{F6A9F82C-1823-4B9E-854A-7A118BF8E123}" dt="2025-07-10T18:28:19.341" v="66" actId="20577"/>
          <ac:spMkLst>
            <pc:docMk/>
            <pc:sldMk cId="1382719178" sldId="256"/>
            <ac:spMk id="2" creationId="{DE4A2EB6-F9FF-079E-9265-52AB5D2D2109}"/>
          </ac:spMkLst>
        </pc:spChg>
        <pc:spChg chg="mod">
          <ac:chgData name="Cortese, Mary" userId="387ca44c-39f7-4ace-8474-c94b9ed8c5e3" providerId="ADAL" clId="{F6A9F82C-1823-4B9E-854A-7A118BF8E123}" dt="2025-07-10T18:28:26.908" v="96" actId="20577"/>
          <ac:spMkLst>
            <pc:docMk/>
            <pc:sldMk cId="1382719178" sldId="256"/>
            <ac:spMk id="3" creationId="{4766C005-8627-CAE0-3DFA-178AC806D41C}"/>
          </ac:spMkLst>
        </pc:spChg>
      </pc:sldChg>
      <pc:sldChg chg="addSp modSp new mod">
        <pc:chgData name="Cortese, Mary" userId="387ca44c-39f7-4ace-8474-c94b9ed8c5e3" providerId="ADAL" clId="{F6A9F82C-1823-4B9E-854A-7A118BF8E123}" dt="2025-07-10T18:41:05.948" v="271" actId="20577"/>
        <pc:sldMkLst>
          <pc:docMk/>
          <pc:sldMk cId="48874261" sldId="257"/>
        </pc:sldMkLst>
        <pc:spChg chg="mod">
          <ac:chgData name="Cortese, Mary" userId="387ca44c-39f7-4ace-8474-c94b9ed8c5e3" providerId="ADAL" clId="{F6A9F82C-1823-4B9E-854A-7A118BF8E123}" dt="2025-07-10T18:30:09.855" v="148" actId="20577"/>
          <ac:spMkLst>
            <pc:docMk/>
            <pc:sldMk cId="48874261" sldId="257"/>
            <ac:spMk id="2" creationId="{D7077DA1-7946-A15C-DF6B-324A0D345447}"/>
          </ac:spMkLst>
        </pc:spChg>
        <pc:spChg chg="add mod">
          <ac:chgData name="Cortese, Mary" userId="387ca44c-39f7-4ace-8474-c94b9ed8c5e3" providerId="ADAL" clId="{F6A9F82C-1823-4B9E-854A-7A118BF8E123}" dt="2025-07-10T18:39:07.758" v="217" actId="207"/>
          <ac:spMkLst>
            <pc:docMk/>
            <pc:sldMk cId="48874261" sldId="257"/>
            <ac:spMk id="7" creationId="{79FA2D0A-F41D-BCEE-43A6-683E93A565B3}"/>
          </ac:spMkLst>
        </pc:spChg>
        <pc:spChg chg="add mod">
          <ac:chgData name="Cortese, Mary" userId="387ca44c-39f7-4ace-8474-c94b9ed8c5e3" providerId="ADAL" clId="{F6A9F82C-1823-4B9E-854A-7A118BF8E123}" dt="2025-07-10T18:40:28.052" v="240" actId="20577"/>
          <ac:spMkLst>
            <pc:docMk/>
            <pc:sldMk cId="48874261" sldId="257"/>
            <ac:spMk id="8" creationId="{8EADDCC7-5955-12FC-0092-5B04B39B5765}"/>
          </ac:spMkLst>
        </pc:spChg>
        <pc:spChg chg="add mod">
          <ac:chgData name="Cortese, Mary" userId="387ca44c-39f7-4ace-8474-c94b9ed8c5e3" providerId="ADAL" clId="{F6A9F82C-1823-4B9E-854A-7A118BF8E123}" dt="2025-07-10T18:41:05.948" v="271" actId="20577"/>
          <ac:spMkLst>
            <pc:docMk/>
            <pc:sldMk cId="48874261" sldId="257"/>
            <ac:spMk id="9" creationId="{D7264972-7BCF-D49E-6CFE-342F220113C3}"/>
          </ac:spMkLst>
        </pc:spChg>
        <pc:picChg chg="add mod">
          <ac:chgData name="Cortese, Mary" userId="387ca44c-39f7-4ace-8474-c94b9ed8c5e3" providerId="ADAL" clId="{F6A9F82C-1823-4B9E-854A-7A118BF8E123}" dt="2025-07-10T18:32:25.954" v="153" actId="931"/>
          <ac:picMkLst>
            <pc:docMk/>
            <pc:sldMk cId="48874261" sldId="257"/>
            <ac:picMk id="4" creationId="{2E9CE2AE-D60F-E5AE-FB0E-358537397483}"/>
          </ac:picMkLst>
        </pc:picChg>
        <pc:picChg chg="add mod">
          <ac:chgData name="Cortese, Mary" userId="387ca44c-39f7-4ace-8474-c94b9ed8c5e3" providerId="ADAL" clId="{F6A9F82C-1823-4B9E-854A-7A118BF8E123}" dt="2025-07-10T18:32:54.711" v="157" actId="14100"/>
          <ac:picMkLst>
            <pc:docMk/>
            <pc:sldMk cId="48874261" sldId="257"/>
            <ac:picMk id="6" creationId="{AA4C8A52-48EA-F1B1-E6FD-52993994E99D}"/>
          </ac:picMkLst>
        </pc:picChg>
      </pc:sldChg>
      <pc:sldChg chg="addSp delSp modSp new mod ord modClrScheme chgLayout">
        <pc:chgData name="Cortese, Mary" userId="387ca44c-39f7-4ace-8474-c94b9ed8c5e3" providerId="ADAL" clId="{F6A9F82C-1823-4B9E-854A-7A118BF8E123}" dt="2025-07-10T23:13:31.640" v="2345" actId="20577"/>
        <pc:sldMkLst>
          <pc:docMk/>
          <pc:sldMk cId="4234859989" sldId="258"/>
        </pc:sldMkLst>
        <pc:spChg chg="del mod ord">
          <ac:chgData name="Cortese, Mary" userId="387ca44c-39f7-4ace-8474-c94b9ed8c5e3" providerId="ADAL" clId="{F6A9F82C-1823-4B9E-854A-7A118BF8E123}" dt="2025-07-10T18:29:20.989" v="122" actId="700"/>
          <ac:spMkLst>
            <pc:docMk/>
            <pc:sldMk cId="4234859989" sldId="258"/>
            <ac:spMk id="2" creationId="{8F1F0BB4-3C40-7D4C-3CD1-4B27BB031763}"/>
          </ac:spMkLst>
        </pc:spChg>
        <pc:spChg chg="add mod ord">
          <ac:chgData name="Cortese, Mary" userId="387ca44c-39f7-4ace-8474-c94b9ed8c5e3" providerId="ADAL" clId="{F6A9F82C-1823-4B9E-854A-7A118BF8E123}" dt="2025-07-10T18:30:01.039" v="129" actId="20577"/>
          <ac:spMkLst>
            <pc:docMk/>
            <pc:sldMk cId="4234859989" sldId="258"/>
            <ac:spMk id="3" creationId="{96C491EC-D6C1-C63C-C9B7-D4ECEAB2CE36}"/>
          </ac:spMkLst>
        </pc:spChg>
        <pc:spChg chg="add mod ord">
          <ac:chgData name="Cortese, Mary" userId="387ca44c-39f7-4ace-8474-c94b9ed8c5e3" providerId="ADAL" clId="{F6A9F82C-1823-4B9E-854A-7A118BF8E123}" dt="2025-07-10T23:13:31.640" v="2345" actId="20577"/>
          <ac:spMkLst>
            <pc:docMk/>
            <pc:sldMk cId="4234859989" sldId="258"/>
            <ac:spMk id="4" creationId="{D0CB72BA-8571-49FE-82D6-0FF36A076706}"/>
          </ac:spMkLst>
        </pc:spChg>
      </pc:sldChg>
      <pc:sldChg chg="new del">
        <pc:chgData name="Cortese, Mary" userId="387ca44c-39f7-4ace-8474-c94b9ed8c5e3" providerId="ADAL" clId="{F6A9F82C-1823-4B9E-854A-7A118BF8E123}" dt="2025-07-10T18:35:24.382" v="159" actId="2696"/>
        <pc:sldMkLst>
          <pc:docMk/>
          <pc:sldMk cId="2425312824" sldId="259"/>
        </pc:sldMkLst>
      </pc:sldChg>
      <pc:sldChg chg="addSp delSp modSp add mod modClrScheme chgLayout">
        <pc:chgData name="Cortese, Mary" userId="387ca44c-39f7-4ace-8474-c94b9ed8c5e3" providerId="ADAL" clId="{F6A9F82C-1823-4B9E-854A-7A118BF8E123}" dt="2025-07-10T18:51:03.674" v="394" actId="478"/>
        <pc:sldMkLst>
          <pc:docMk/>
          <pc:sldMk cId="4052413364" sldId="259"/>
        </pc:sldMkLst>
        <pc:spChg chg="mod ord">
          <ac:chgData name="Cortese, Mary" userId="387ca44c-39f7-4ace-8474-c94b9ed8c5e3" providerId="ADAL" clId="{F6A9F82C-1823-4B9E-854A-7A118BF8E123}" dt="2025-07-10T18:35:33.135" v="162" actId="700"/>
          <ac:spMkLst>
            <pc:docMk/>
            <pc:sldMk cId="4052413364" sldId="259"/>
            <ac:spMk id="2" creationId="{D7077DA1-7946-A15C-DF6B-324A0D345447}"/>
          </ac:spMkLst>
        </pc:spChg>
        <pc:spChg chg="add mod ord">
          <ac:chgData name="Cortese, Mary" userId="387ca44c-39f7-4ace-8474-c94b9ed8c5e3" providerId="ADAL" clId="{F6A9F82C-1823-4B9E-854A-7A118BF8E123}" dt="2025-07-10T18:49:38.179" v="393" actId="20577"/>
          <ac:spMkLst>
            <pc:docMk/>
            <pc:sldMk cId="4052413364" sldId="259"/>
            <ac:spMk id="3" creationId="{1A2D08F5-7531-E24B-AE34-0D1AB8FD7FF9}"/>
          </ac:spMkLst>
        </pc:spChg>
        <pc:spChg chg="add del mod">
          <ac:chgData name="Cortese, Mary" userId="387ca44c-39f7-4ace-8474-c94b9ed8c5e3" providerId="ADAL" clId="{F6A9F82C-1823-4B9E-854A-7A118BF8E123}" dt="2025-07-10T18:51:03.674" v="394" actId="478"/>
          <ac:spMkLst>
            <pc:docMk/>
            <pc:sldMk cId="4052413364" sldId="259"/>
            <ac:spMk id="4" creationId="{5E3CE12B-D46B-B355-879A-11BD21E24429}"/>
          </ac:spMkLst>
        </pc:spChg>
        <pc:picChg chg="del">
          <ac:chgData name="Cortese, Mary" userId="387ca44c-39f7-4ace-8474-c94b9ed8c5e3" providerId="ADAL" clId="{F6A9F82C-1823-4B9E-854A-7A118BF8E123}" dt="2025-07-10T18:35:28.870" v="161" actId="478"/>
          <ac:picMkLst>
            <pc:docMk/>
            <pc:sldMk cId="4052413364" sldId="259"/>
            <ac:picMk id="6" creationId="{AA4C8A52-48EA-F1B1-E6FD-52993994E99D}"/>
          </ac:picMkLst>
        </pc:picChg>
      </pc:sldChg>
      <pc:sldChg chg="addSp modSp add mod">
        <pc:chgData name="Cortese, Mary" userId="387ca44c-39f7-4ace-8474-c94b9ed8c5e3" providerId="ADAL" clId="{F6A9F82C-1823-4B9E-854A-7A118BF8E123}" dt="2025-07-10T19:01:31.768" v="728" actId="20577"/>
        <pc:sldMkLst>
          <pc:docMk/>
          <pc:sldMk cId="269680926" sldId="260"/>
        </pc:sldMkLst>
        <pc:spChg chg="mod">
          <ac:chgData name="Cortese, Mary" userId="387ca44c-39f7-4ace-8474-c94b9ed8c5e3" providerId="ADAL" clId="{F6A9F82C-1823-4B9E-854A-7A118BF8E123}" dt="2025-07-10T18:53:45.406" v="597" actId="20577"/>
          <ac:spMkLst>
            <pc:docMk/>
            <pc:sldMk cId="269680926" sldId="260"/>
            <ac:spMk id="3" creationId="{1A2D08F5-7531-E24B-AE34-0D1AB8FD7FF9}"/>
          </ac:spMkLst>
        </pc:spChg>
        <pc:spChg chg="add mod">
          <ac:chgData name="Cortese, Mary" userId="387ca44c-39f7-4ace-8474-c94b9ed8c5e3" providerId="ADAL" clId="{F6A9F82C-1823-4B9E-854A-7A118BF8E123}" dt="2025-07-10T19:01:31.768" v="728" actId="20577"/>
          <ac:spMkLst>
            <pc:docMk/>
            <pc:sldMk cId="269680926" sldId="260"/>
            <ac:spMk id="6" creationId="{AAC9BB7D-BD3D-3AF6-712A-E273CCAB1227}"/>
          </ac:spMkLst>
        </pc:spChg>
        <pc:picChg chg="add mod">
          <ac:chgData name="Cortese, Mary" userId="387ca44c-39f7-4ace-8474-c94b9ed8c5e3" providerId="ADAL" clId="{F6A9F82C-1823-4B9E-854A-7A118BF8E123}" dt="2025-07-10T18:54:55.256" v="602" actId="1076"/>
          <ac:picMkLst>
            <pc:docMk/>
            <pc:sldMk cId="269680926" sldId="260"/>
            <ac:picMk id="5" creationId="{23F4C13B-A54D-2451-CD3D-EA745F740BEF}"/>
          </ac:picMkLst>
        </pc:picChg>
      </pc:sldChg>
      <pc:sldChg chg="addSp delSp modSp new mod modClrScheme chgLayout">
        <pc:chgData name="Cortese, Mary" userId="387ca44c-39f7-4ace-8474-c94b9ed8c5e3" providerId="ADAL" clId="{F6A9F82C-1823-4B9E-854A-7A118BF8E123}" dt="2025-07-10T20:54:01.968" v="1138" actId="255"/>
        <pc:sldMkLst>
          <pc:docMk/>
          <pc:sldMk cId="1418128113" sldId="261"/>
        </pc:sldMkLst>
        <pc:spChg chg="mod ord">
          <ac:chgData name="Cortese, Mary" userId="387ca44c-39f7-4ace-8474-c94b9ed8c5e3" providerId="ADAL" clId="{F6A9F82C-1823-4B9E-854A-7A118BF8E123}" dt="2025-07-10T19:20:27.017" v="733" actId="700"/>
          <ac:spMkLst>
            <pc:docMk/>
            <pc:sldMk cId="1418128113" sldId="261"/>
            <ac:spMk id="2" creationId="{E51DD57E-FA60-AA2A-7BDA-91E330635376}"/>
          </ac:spMkLst>
        </pc:spChg>
        <pc:spChg chg="add del mod ord">
          <ac:chgData name="Cortese, Mary" userId="387ca44c-39f7-4ace-8474-c94b9ed8c5e3" providerId="ADAL" clId="{F6A9F82C-1823-4B9E-854A-7A118BF8E123}" dt="2025-07-10T19:20:27.017" v="733" actId="700"/>
          <ac:spMkLst>
            <pc:docMk/>
            <pc:sldMk cId="1418128113" sldId="261"/>
            <ac:spMk id="3" creationId="{AFD8B9B1-D645-BAC0-6D36-6293A1BE6C5F}"/>
          </ac:spMkLst>
        </pc:spChg>
        <pc:spChg chg="add mod ord">
          <ac:chgData name="Cortese, Mary" userId="387ca44c-39f7-4ace-8474-c94b9ed8c5e3" providerId="ADAL" clId="{F6A9F82C-1823-4B9E-854A-7A118BF8E123}" dt="2025-07-10T20:54:01.968" v="1138" actId="255"/>
          <ac:spMkLst>
            <pc:docMk/>
            <pc:sldMk cId="1418128113" sldId="261"/>
            <ac:spMk id="4" creationId="{0A111E85-BC7B-C0CD-2FCF-BC0086753B13}"/>
          </ac:spMkLst>
        </pc:spChg>
      </pc:sldChg>
      <pc:sldChg chg="modSp new mod">
        <pc:chgData name="Cortese, Mary" userId="387ca44c-39f7-4ace-8474-c94b9ed8c5e3" providerId="ADAL" clId="{F6A9F82C-1823-4B9E-854A-7A118BF8E123}" dt="2025-07-10T20:56:58.240" v="1240" actId="20577"/>
        <pc:sldMkLst>
          <pc:docMk/>
          <pc:sldMk cId="532304871" sldId="262"/>
        </pc:sldMkLst>
        <pc:spChg chg="mod">
          <ac:chgData name="Cortese, Mary" userId="387ca44c-39f7-4ace-8474-c94b9ed8c5e3" providerId="ADAL" clId="{F6A9F82C-1823-4B9E-854A-7A118BF8E123}" dt="2025-07-10T20:56:58.240" v="1240" actId="20577"/>
          <ac:spMkLst>
            <pc:docMk/>
            <pc:sldMk cId="532304871" sldId="262"/>
            <ac:spMk id="2" creationId="{ADBCEE81-9DEB-AD66-DC6B-AEF7EE66ED00}"/>
          </ac:spMkLst>
        </pc:spChg>
        <pc:spChg chg="mod">
          <ac:chgData name="Cortese, Mary" userId="387ca44c-39f7-4ace-8474-c94b9ed8c5e3" providerId="ADAL" clId="{F6A9F82C-1823-4B9E-854A-7A118BF8E123}" dt="2025-07-10T20:56:27.366" v="1239" actId="20577"/>
          <ac:spMkLst>
            <pc:docMk/>
            <pc:sldMk cId="532304871" sldId="262"/>
            <ac:spMk id="3" creationId="{DB275903-F6E8-BC92-F1E4-CB20F1DB5833}"/>
          </ac:spMkLst>
        </pc:spChg>
      </pc:sldChg>
      <pc:sldChg chg="modSp add mod">
        <pc:chgData name="Cortese, Mary" userId="387ca44c-39f7-4ace-8474-c94b9ed8c5e3" providerId="ADAL" clId="{F6A9F82C-1823-4B9E-854A-7A118BF8E123}" dt="2025-07-10T21:07:44.151" v="1476" actId="20577"/>
        <pc:sldMkLst>
          <pc:docMk/>
          <pc:sldMk cId="3713967417" sldId="263"/>
        </pc:sldMkLst>
        <pc:spChg chg="mod">
          <ac:chgData name="Cortese, Mary" userId="387ca44c-39f7-4ace-8474-c94b9ed8c5e3" providerId="ADAL" clId="{F6A9F82C-1823-4B9E-854A-7A118BF8E123}" dt="2025-07-10T20:57:07.236" v="1249" actId="20577"/>
          <ac:spMkLst>
            <pc:docMk/>
            <pc:sldMk cId="3713967417" sldId="263"/>
            <ac:spMk id="2" creationId="{ADBCEE81-9DEB-AD66-DC6B-AEF7EE66ED00}"/>
          </ac:spMkLst>
        </pc:spChg>
        <pc:spChg chg="mod">
          <ac:chgData name="Cortese, Mary" userId="387ca44c-39f7-4ace-8474-c94b9ed8c5e3" providerId="ADAL" clId="{F6A9F82C-1823-4B9E-854A-7A118BF8E123}" dt="2025-07-10T21:07:44.151" v="1476" actId="20577"/>
          <ac:spMkLst>
            <pc:docMk/>
            <pc:sldMk cId="3713967417" sldId="263"/>
            <ac:spMk id="3" creationId="{DB275903-F6E8-BC92-F1E4-CB20F1DB5833}"/>
          </ac:spMkLst>
        </pc:spChg>
      </pc:sldChg>
      <pc:sldChg chg="modSp new mod">
        <pc:chgData name="Cortese, Mary" userId="387ca44c-39f7-4ace-8474-c94b9ed8c5e3" providerId="ADAL" clId="{F6A9F82C-1823-4B9E-854A-7A118BF8E123}" dt="2025-07-10T21:12:29.031" v="1744" actId="20577"/>
        <pc:sldMkLst>
          <pc:docMk/>
          <pc:sldMk cId="2690384254" sldId="264"/>
        </pc:sldMkLst>
        <pc:spChg chg="mod">
          <ac:chgData name="Cortese, Mary" userId="387ca44c-39f7-4ace-8474-c94b9ed8c5e3" providerId="ADAL" clId="{F6A9F82C-1823-4B9E-854A-7A118BF8E123}" dt="2025-07-10T21:11:16.059" v="1521" actId="20577"/>
          <ac:spMkLst>
            <pc:docMk/>
            <pc:sldMk cId="2690384254" sldId="264"/>
            <ac:spMk id="2" creationId="{0AEA353B-2BB5-9FEA-CE6C-36F96C8B84A2}"/>
          </ac:spMkLst>
        </pc:spChg>
        <pc:spChg chg="mod">
          <ac:chgData name="Cortese, Mary" userId="387ca44c-39f7-4ace-8474-c94b9ed8c5e3" providerId="ADAL" clId="{F6A9F82C-1823-4B9E-854A-7A118BF8E123}" dt="2025-07-10T21:12:29.031" v="1744" actId="20577"/>
          <ac:spMkLst>
            <pc:docMk/>
            <pc:sldMk cId="2690384254" sldId="264"/>
            <ac:spMk id="3" creationId="{F217CCDE-D9AF-04A5-90F4-2A52290ECE55}"/>
          </ac:spMkLst>
        </pc:spChg>
      </pc:sldChg>
      <pc:sldChg chg="modSp new mod">
        <pc:chgData name="Cortese, Mary" userId="387ca44c-39f7-4ace-8474-c94b9ed8c5e3" providerId="ADAL" clId="{F6A9F82C-1823-4B9E-854A-7A118BF8E123}" dt="2025-07-10T23:07:04.929" v="2153" actId="20577"/>
        <pc:sldMkLst>
          <pc:docMk/>
          <pc:sldMk cId="3903587324" sldId="265"/>
        </pc:sldMkLst>
        <pc:spChg chg="mod">
          <ac:chgData name="Cortese, Mary" userId="387ca44c-39f7-4ace-8474-c94b9ed8c5e3" providerId="ADAL" clId="{F6A9F82C-1823-4B9E-854A-7A118BF8E123}" dt="2025-07-10T22:08:06.828" v="1753" actId="20577"/>
          <ac:spMkLst>
            <pc:docMk/>
            <pc:sldMk cId="3903587324" sldId="265"/>
            <ac:spMk id="2" creationId="{B466AD45-DAB6-751B-C8AC-6D2AFCF361ED}"/>
          </ac:spMkLst>
        </pc:spChg>
        <pc:spChg chg="mod">
          <ac:chgData name="Cortese, Mary" userId="387ca44c-39f7-4ace-8474-c94b9ed8c5e3" providerId="ADAL" clId="{F6A9F82C-1823-4B9E-854A-7A118BF8E123}" dt="2025-07-10T23:07:04.929" v="2153" actId="20577"/>
          <ac:spMkLst>
            <pc:docMk/>
            <pc:sldMk cId="3903587324" sldId="265"/>
            <ac:spMk id="3" creationId="{B60C0CB4-E56D-A6A0-6370-2C60EC228E1F}"/>
          </ac:spMkLst>
        </pc:spChg>
      </pc:sldChg>
      <pc:sldChg chg="modSp new mod">
        <pc:chgData name="Cortese, Mary" userId="387ca44c-39f7-4ace-8474-c94b9ed8c5e3" providerId="ADAL" clId="{F6A9F82C-1823-4B9E-854A-7A118BF8E123}" dt="2025-07-10T23:10:22.201" v="2340" actId="20577"/>
        <pc:sldMkLst>
          <pc:docMk/>
          <pc:sldMk cId="2377488446" sldId="266"/>
        </pc:sldMkLst>
        <pc:spChg chg="mod">
          <ac:chgData name="Cortese, Mary" userId="387ca44c-39f7-4ace-8474-c94b9ed8c5e3" providerId="ADAL" clId="{F6A9F82C-1823-4B9E-854A-7A118BF8E123}" dt="2025-07-10T23:08:12.017" v="2181" actId="20577"/>
          <ac:spMkLst>
            <pc:docMk/>
            <pc:sldMk cId="2377488446" sldId="266"/>
            <ac:spMk id="2" creationId="{E4EC595A-0304-BBDE-0549-013CBCE6DDFC}"/>
          </ac:spMkLst>
        </pc:spChg>
        <pc:spChg chg="mod">
          <ac:chgData name="Cortese, Mary" userId="387ca44c-39f7-4ace-8474-c94b9ed8c5e3" providerId="ADAL" clId="{F6A9F82C-1823-4B9E-854A-7A118BF8E123}" dt="2025-07-10T23:10:22.201" v="2340" actId="20577"/>
          <ac:spMkLst>
            <pc:docMk/>
            <pc:sldMk cId="2377488446" sldId="266"/>
            <ac:spMk id="3" creationId="{C4218B2F-3218-E006-61AC-4679263D5FC2}"/>
          </ac:spMkLst>
        </pc:spChg>
      </pc:sldChg>
    </pc:docChg>
  </pc:docChgLst>
  <pc:docChgLst>
    <pc:chgData name="Cortese, Mary" userId="S::cortesem@si.edu::387ca44c-39f7-4ace-8474-c94b9ed8c5e3" providerId="AD" clId="Web-{F458EA8F-2939-61CE-C121-C6BFB847D114}"/>
    <pc:docChg chg="modSld addMainMaster delMainMaster">
      <pc:chgData name="Cortese, Mary" userId="S::cortesem@si.edu::387ca44c-39f7-4ace-8474-c94b9ed8c5e3" providerId="AD" clId="Web-{F458EA8F-2939-61CE-C121-C6BFB847D114}" dt="2025-07-11T14:30:32.856" v="56" actId="20577"/>
      <pc:docMkLst>
        <pc:docMk/>
      </pc:docMkLst>
      <pc:sldChg chg="modSp mod modClrScheme chgLayout">
        <pc:chgData name="Cortese, Mary" userId="S::cortesem@si.edu::387ca44c-39f7-4ace-8474-c94b9ed8c5e3" providerId="AD" clId="Web-{F458EA8F-2939-61CE-C121-C6BFB847D114}" dt="2025-07-11T14:20:27.706" v="5"/>
        <pc:sldMkLst>
          <pc:docMk/>
          <pc:sldMk cId="1382719178" sldId="256"/>
        </pc:sldMkLst>
        <pc:spChg chg="mod ord">
          <ac:chgData name="Cortese, Mary" userId="S::cortesem@si.edu::387ca44c-39f7-4ace-8474-c94b9ed8c5e3" providerId="AD" clId="Web-{F458EA8F-2939-61CE-C121-C6BFB847D114}" dt="2025-07-11T14:20:27.706" v="5"/>
          <ac:spMkLst>
            <pc:docMk/>
            <pc:sldMk cId="1382719178" sldId="256"/>
            <ac:spMk id="2" creationId="{DE4A2EB6-F9FF-079E-9265-52AB5D2D2109}"/>
          </ac:spMkLst>
        </pc:spChg>
        <pc:spChg chg="mod ord">
          <ac:chgData name="Cortese, Mary" userId="S::cortesem@si.edu::387ca44c-39f7-4ace-8474-c94b9ed8c5e3" providerId="AD" clId="Web-{F458EA8F-2939-61CE-C121-C6BFB847D114}" dt="2025-07-11T14:20:27.706" v="5"/>
          <ac:spMkLst>
            <pc:docMk/>
            <pc:sldMk cId="1382719178" sldId="256"/>
            <ac:spMk id="3" creationId="{4766C005-8627-CAE0-3DFA-178AC806D41C}"/>
          </ac:spMkLst>
        </pc:spChg>
      </pc:sldChg>
      <pc:sldChg chg="modSp mod modClrScheme addAnim chgLayout">
        <pc:chgData name="Cortese, Mary" userId="S::cortesem@si.edu::387ca44c-39f7-4ace-8474-c94b9ed8c5e3" providerId="AD" clId="Web-{F458EA8F-2939-61CE-C121-C6BFB847D114}" dt="2025-07-11T14:24:24.460" v="32" actId="20577"/>
        <pc:sldMkLst>
          <pc:docMk/>
          <pc:sldMk cId="48874261" sldId="257"/>
        </pc:sldMkLst>
        <pc:spChg chg="mod ord">
          <ac:chgData name="Cortese, Mary" userId="S::cortesem@si.edu::387ca44c-39f7-4ace-8474-c94b9ed8c5e3" providerId="AD" clId="Web-{F458EA8F-2939-61CE-C121-C6BFB847D114}" dt="2025-07-11T14:24:24.460" v="32" actId="20577"/>
          <ac:spMkLst>
            <pc:docMk/>
            <pc:sldMk cId="48874261" sldId="257"/>
            <ac:spMk id="2" creationId="{D7077DA1-7946-A15C-DF6B-324A0D345447}"/>
          </ac:spMkLst>
        </pc:spChg>
        <pc:spChg chg="mod">
          <ac:chgData name="Cortese, Mary" userId="S::cortesem@si.edu::387ca44c-39f7-4ace-8474-c94b9ed8c5e3" providerId="AD" clId="Web-{F458EA8F-2939-61CE-C121-C6BFB847D114}" dt="2025-07-11T14:23:48.647" v="29" actId="20577"/>
          <ac:spMkLst>
            <pc:docMk/>
            <pc:sldMk cId="48874261" sldId="257"/>
            <ac:spMk id="7" creationId="{79FA2D0A-F41D-BCEE-43A6-683E93A565B3}"/>
          </ac:spMkLst>
        </pc:spChg>
        <pc:spChg chg="mod">
          <ac:chgData name="Cortese, Mary" userId="S::cortesem@si.edu::387ca44c-39f7-4ace-8474-c94b9ed8c5e3" providerId="AD" clId="Web-{F458EA8F-2939-61CE-C121-C6BFB847D114}" dt="2025-07-11T14:23:44.865" v="28" actId="20577"/>
          <ac:spMkLst>
            <pc:docMk/>
            <pc:sldMk cId="48874261" sldId="257"/>
            <ac:spMk id="8" creationId="{8EADDCC7-5955-12FC-0092-5B04B39B5765}"/>
          </ac:spMkLst>
        </pc:spChg>
        <pc:spChg chg="mod">
          <ac:chgData name="Cortese, Mary" userId="S::cortesem@si.edu::387ca44c-39f7-4ace-8474-c94b9ed8c5e3" providerId="AD" clId="Web-{F458EA8F-2939-61CE-C121-C6BFB847D114}" dt="2025-07-11T14:23:40.553" v="27" actId="20577"/>
          <ac:spMkLst>
            <pc:docMk/>
            <pc:sldMk cId="48874261" sldId="257"/>
            <ac:spMk id="9" creationId="{D7264972-7BCF-D49E-6CFE-342F220113C3}"/>
          </ac:spMkLst>
        </pc:spChg>
      </pc:sldChg>
      <pc:sldChg chg="modSp mod modClrScheme chgLayout">
        <pc:chgData name="Cortese, Mary" userId="S::cortesem@si.edu::387ca44c-39f7-4ace-8474-c94b9ed8c5e3" providerId="AD" clId="Web-{F458EA8F-2939-61CE-C121-C6BFB847D114}" dt="2025-07-11T14:23:34.209" v="26" actId="20577"/>
        <pc:sldMkLst>
          <pc:docMk/>
          <pc:sldMk cId="4234859989" sldId="258"/>
        </pc:sldMkLst>
        <pc:spChg chg="mod ord">
          <ac:chgData name="Cortese, Mary" userId="S::cortesem@si.edu::387ca44c-39f7-4ace-8474-c94b9ed8c5e3" providerId="AD" clId="Web-{F458EA8F-2939-61CE-C121-C6BFB847D114}" dt="2025-07-11T14:20:27.706" v="5"/>
          <ac:spMkLst>
            <pc:docMk/>
            <pc:sldMk cId="4234859989" sldId="258"/>
            <ac:spMk id="3" creationId="{96C491EC-D6C1-C63C-C9B7-D4ECEAB2CE36}"/>
          </ac:spMkLst>
        </pc:spChg>
        <pc:spChg chg="mod ord">
          <ac:chgData name="Cortese, Mary" userId="S::cortesem@si.edu::387ca44c-39f7-4ace-8474-c94b9ed8c5e3" providerId="AD" clId="Web-{F458EA8F-2939-61CE-C121-C6BFB847D114}" dt="2025-07-11T14:23:34.209" v="26" actId="20577"/>
          <ac:spMkLst>
            <pc:docMk/>
            <pc:sldMk cId="4234859989" sldId="258"/>
            <ac:spMk id="4" creationId="{D0CB72BA-8571-49FE-82D6-0FF36A076706}"/>
          </ac:spMkLst>
        </pc:spChg>
      </pc:sldChg>
      <pc:sldChg chg="modSp mod modClrScheme chgLayout">
        <pc:chgData name="Cortese, Mary" userId="S::cortesem@si.edu::387ca44c-39f7-4ace-8474-c94b9ed8c5e3" providerId="AD" clId="Web-{F458EA8F-2939-61CE-C121-C6BFB847D114}" dt="2025-07-11T14:30:32.856" v="56" actId="20577"/>
        <pc:sldMkLst>
          <pc:docMk/>
          <pc:sldMk cId="4052413364" sldId="259"/>
        </pc:sldMkLst>
        <pc:spChg chg="mod ord">
          <ac:chgData name="Cortese, Mary" userId="S::cortesem@si.edu::387ca44c-39f7-4ace-8474-c94b9ed8c5e3" providerId="AD" clId="Web-{F458EA8F-2939-61CE-C121-C6BFB847D114}" dt="2025-07-11T14:24:30.757" v="33" actId="20577"/>
          <ac:spMkLst>
            <pc:docMk/>
            <pc:sldMk cId="4052413364" sldId="259"/>
            <ac:spMk id="2" creationId="{D7077DA1-7946-A15C-DF6B-324A0D345447}"/>
          </ac:spMkLst>
        </pc:spChg>
        <pc:spChg chg="mod ord">
          <ac:chgData name="Cortese, Mary" userId="S::cortesem@si.edu::387ca44c-39f7-4ace-8474-c94b9ed8c5e3" providerId="AD" clId="Web-{F458EA8F-2939-61CE-C121-C6BFB847D114}" dt="2025-07-11T14:30:32.856" v="56" actId="20577"/>
          <ac:spMkLst>
            <pc:docMk/>
            <pc:sldMk cId="4052413364" sldId="259"/>
            <ac:spMk id="3" creationId="{1A2D08F5-7531-E24B-AE34-0D1AB8FD7FF9}"/>
          </ac:spMkLst>
        </pc:spChg>
      </pc:sldChg>
      <pc:sldChg chg="modSp mod modClrScheme addAnim chgLayout">
        <pc:chgData name="Cortese, Mary" userId="S::cortesem@si.edu::387ca44c-39f7-4ace-8474-c94b9ed8c5e3" providerId="AD" clId="Web-{F458EA8F-2939-61CE-C121-C6BFB847D114}" dt="2025-07-11T14:24:38.679" v="34" actId="20577"/>
        <pc:sldMkLst>
          <pc:docMk/>
          <pc:sldMk cId="269680926" sldId="260"/>
        </pc:sldMkLst>
        <pc:spChg chg="mod ord">
          <ac:chgData name="Cortese, Mary" userId="S::cortesem@si.edu::387ca44c-39f7-4ace-8474-c94b9ed8c5e3" providerId="AD" clId="Web-{F458EA8F-2939-61CE-C121-C6BFB847D114}" dt="2025-07-11T14:24:38.679" v="34" actId="20577"/>
          <ac:spMkLst>
            <pc:docMk/>
            <pc:sldMk cId="269680926" sldId="260"/>
            <ac:spMk id="2" creationId="{D7077DA1-7946-A15C-DF6B-324A0D345447}"/>
          </ac:spMkLst>
        </pc:spChg>
        <pc:spChg chg="mod ord">
          <ac:chgData name="Cortese, Mary" userId="S::cortesem@si.edu::387ca44c-39f7-4ace-8474-c94b9ed8c5e3" providerId="AD" clId="Web-{F458EA8F-2939-61CE-C121-C6BFB847D114}" dt="2025-07-11T14:24:04.491" v="30" actId="20577"/>
          <ac:spMkLst>
            <pc:docMk/>
            <pc:sldMk cId="269680926" sldId="260"/>
            <ac:spMk id="3" creationId="{1A2D08F5-7531-E24B-AE34-0D1AB8FD7FF9}"/>
          </ac:spMkLst>
        </pc:spChg>
        <pc:spChg chg="mod">
          <ac:chgData name="Cortese, Mary" userId="S::cortesem@si.edu::387ca44c-39f7-4ace-8474-c94b9ed8c5e3" providerId="AD" clId="Web-{F458EA8F-2939-61CE-C121-C6BFB847D114}" dt="2025-07-11T14:22:41.724" v="16" actId="20577"/>
          <ac:spMkLst>
            <pc:docMk/>
            <pc:sldMk cId="269680926" sldId="260"/>
            <ac:spMk id="6" creationId="{AAC9BB7D-BD3D-3AF6-712A-E273CCAB1227}"/>
          </ac:spMkLst>
        </pc:spChg>
        <pc:picChg chg="mod">
          <ac:chgData name="Cortese, Mary" userId="S::cortesem@si.edu::387ca44c-39f7-4ace-8474-c94b9ed8c5e3" providerId="AD" clId="Web-{F458EA8F-2939-61CE-C121-C6BFB847D114}" dt="2025-07-11T14:24:11.928" v="31" actId="1076"/>
          <ac:picMkLst>
            <pc:docMk/>
            <pc:sldMk cId="269680926" sldId="260"/>
            <ac:picMk id="5" creationId="{23F4C13B-A54D-2451-CD3D-EA745F740BEF}"/>
          </ac:picMkLst>
        </pc:picChg>
      </pc:sldChg>
      <pc:sldChg chg="modSp mod modClrScheme chgLayout">
        <pc:chgData name="Cortese, Mary" userId="S::cortesem@si.edu::387ca44c-39f7-4ace-8474-c94b9ed8c5e3" providerId="AD" clId="Web-{F458EA8F-2939-61CE-C121-C6BFB847D114}" dt="2025-07-11T14:24:54.148" v="36" actId="20577"/>
        <pc:sldMkLst>
          <pc:docMk/>
          <pc:sldMk cId="1418128113" sldId="261"/>
        </pc:sldMkLst>
        <pc:spChg chg="mod ord">
          <ac:chgData name="Cortese, Mary" userId="S::cortesem@si.edu::387ca44c-39f7-4ace-8474-c94b9ed8c5e3" providerId="AD" clId="Web-{F458EA8F-2939-61CE-C121-C6BFB847D114}" dt="2025-07-11T14:20:27.706" v="5"/>
          <ac:spMkLst>
            <pc:docMk/>
            <pc:sldMk cId="1418128113" sldId="261"/>
            <ac:spMk id="2" creationId="{E51DD57E-FA60-AA2A-7BDA-91E330635376}"/>
          </ac:spMkLst>
        </pc:spChg>
        <pc:spChg chg="mod ord">
          <ac:chgData name="Cortese, Mary" userId="S::cortesem@si.edu::387ca44c-39f7-4ace-8474-c94b9ed8c5e3" providerId="AD" clId="Web-{F458EA8F-2939-61CE-C121-C6BFB847D114}" dt="2025-07-11T14:24:54.148" v="36" actId="20577"/>
          <ac:spMkLst>
            <pc:docMk/>
            <pc:sldMk cId="1418128113" sldId="261"/>
            <ac:spMk id="4" creationId="{0A111E85-BC7B-C0CD-2FCF-BC0086753B13}"/>
          </ac:spMkLst>
        </pc:spChg>
      </pc:sldChg>
      <pc:sldChg chg="modSp mod modClrScheme chgLayout">
        <pc:chgData name="Cortese, Mary" userId="S::cortesem@si.edu::387ca44c-39f7-4ace-8474-c94b9ed8c5e3" providerId="AD" clId="Web-{F458EA8F-2939-61CE-C121-C6BFB847D114}" dt="2025-07-11T14:23:09.052" v="23" actId="20577"/>
        <pc:sldMkLst>
          <pc:docMk/>
          <pc:sldMk cId="532304871" sldId="262"/>
        </pc:sldMkLst>
        <pc:spChg chg="mod ord">
          <ac:chgData name="Cortese, Mary" userId="S::cortesem@si.edu::387ca44c-39f7-4ace-8474-c94b9ed8c5e3" providerId="AD" clId="Web-{F458EA8F-2939-61CE-C121-C6BFB847D114}" dt="2025-07-11T14:20:27.706" v="5"/>
          <ac:spMkLst>
            <pc:docMk/>
            <pc:sldMk cId="532304871" sldId="262"/>
            <ac:spMk id="2" creationId="{ADBCEE81-9DEB-AD66-DC6B-AEF7EE66ED00}"/>
          </ac:spMkLst>
        </pc:spChg>
        <pc:spChg chg="mod ord">
          <ac:chgData name="Cortese, Mary" userId="S::cortesem@si.edu::387ca44c-39f7-4ace-8474-c94b9ed8c5e3" providerId="AD" clId="Web-{F458EA8F-2939-61CE-C121-C6BFB847D114}" dt="2025-07-11T14:23:09.052" v="23" actId="20577"/>
          <ac:spMkLst>
            <pc:docMk/>
            <pc:sldMk cId="532304871" sldId="262"/>
            <ac:spMk id="3" creationId="{DB275903-F6E8-BC92-F1E4-CB20F1DB5833}"/>
          </ac:spMkLst>
        </pc:spChg>
      </pc:sldChg>
      <pc:sldChg chg="modSp mod modClrScheme chgLayout">
        <pc:chgData name="Cortese, Mary" userId="S::cortesem@si.edu::387ca44c-39f7-4ace-8474-c94b9ed8c5e3" providerId="AD" clId="Web-{F458EA8F-2939-61CE-C121-C6BFB847D114}" dt="2025-07-11T14:25:52.461" v="42" actId="20577"/>
        <pc:sldMkLst>
          <pc:docMk/>
          <pc:sldMk cId="3713967417" sldId="263"/>
        </pc:sldMkLst>
        <pc:spChg chg="mod ord">
          <ac:chgData name="Cortese, Mary" userId="S::cortesem@si.edu::387ca44c-39f7-4ace-8474-c94b9ed8c5e3" providerId="AD" clId="Web-{F458EA8F-2939-61CE-C121-C6BFB847D114}" dt="2025-07-11T14:20:27.706" v="5"/>
          <ac:spMkLst>
            <pc:docMk/>
            <pc:sldMk cId="3713967417" sldId="263"/>
            <ac:spMk id="2" creationId="{ADBCEE81-9DEB-AD66-DC6B-AEF7EE66ED00}"/>
          </ac:spMkLst>
        </pc:spChg>
        <pc:spChg chg="mod ord">
          <ac:chgData name="Cortese, Mary" userId="S::cortesem@si.edu::387ca44c-39f7-4ace-8474-c94b9ed8c5e3" providerId="AD" clId="Web-{F458EA8F-2939-61CE-C121-C6BFB847D114}" dt="2025-07-11T14:25:52.461" v="42" actId="20577"/>
          <ac:spMkLst>
            <pc:docMk/>
            <pc:sldMk cId="3713967417" sldId="263"/>
            <ac:spMk id="3" creationId="{DB275903-F6E8-BC92-F1E4-CB20F1DB5833}"/>
          </ac:spMkLst>
        </pc:spChg>
      </pc:sldChg>
      <pc:sldChg chg="modSp mod modClrScheme chgLayout">
        <pc:chgData name="Cortese, Mary" userId="S::cortesem@si.edu::387ca44c-39f7-4ace-8474-c94b9ed8c5e3" providerId="AD" clId="Web-{F458EA8F-2939-61CE-C121-C6BFB847D114}" dt="2025-07-11T14:27:00.087" v="43" actId="20577"/>
        <pc:sldMkLst>
          <pc:docMk/>
          <pc:sldMk cId="2690384254" sldId="264"/>
        </pc:sldMkLst>
        <pc:spChg chg="mod ord">
          <ac:chgData name="Cortese, Mary" userId="S::cortesem@si.edu::387ca44c-39f7-4ace-8474-c94b9ed8c5e3" providerId="AD" clId="Web-{F458EA8F-2939-61CE-C121-C6BFB847D114}" dt="2025-07-11T14:20:27.706" v="5"/>
          <ac:spMkLst>
            <pc:docMk/>
            <pc:sldMk cId="2690384254" sldId="264"/>
            <ac:spMk id="2" creationId="{0AEA353B-2BB5-9FEA-CE6C-36F96C8B84A2}"/>
          </ac:spMkLst>
        </pc:spChg>
        <pc:spChg chg="mod ord">
          <ac:chgData name="Cortese, Mary" userId="S::cortesem@si.edu::387ca44c-39f7-4ace-8474-c94b9ed8c5e3" providerId="AD" clId="Web-{F458EA8F-2939-61CE-C121-C6BFB847D114}" dt="2025-07-11T14:27:00.087" v="43" actId="20577"/>
          <ac:spMkLst>
            <pc:docMk/>
            <pc:sldMk cId="2690384254" sldId="264"/>
            <ac:spMk id="3" creationId="{F217CCDE-D9AF-04A5-90F4-2A52290ECE55}"/>
          </ac:spMkLst>
        </pc:spChg>
      </pc:sldChg>
      <pc:sldChg chg="modSp mod modClrScheme chgLayout">
        <pc:chgData name="Cortese, Mary" userId="S::cortesem@si.edu::387ca44c-39f7-4ace-8474-c94b9ed8c5e3" providerId="AD" clId="Web-{F458EA8F-2939-61CE-C121-C6BFB847D114}" dt="2025-07-11T14:27:15.025" v="47" actId="14100"/>
        <pc:sldMkLst>
          <pc:docMk/>
          <pc:sldMk cId="3903587324" sldId="265"/>
        </pc:sldMkLst>
        <pc:spChg chg="mod ord">
          <ac:chgData name="Cortese, Mary" userId="S::cortesem@si.edu::387ca44c-39f7-4ace-8474-c94b9ed8c5e3" providerId="AD" clId="Web-{F458EA8F-2939-61CE-C121-C6BFB847D114}" dt="2025-07-11T14:20:27.706" v="5"/>
          <ac:spMkLst>
            <pc:docMk/>
            <pc:sldMk cId="3903587324" sldId="265"/>
            <ac:spMk id="2" creationId="{B466AD45-DAB6-751B-C8AC-6D2AFCF361ED}"/>
          </ac:spMkLst>
        </pc:spChg>
        <pc:spChg chg="mod ord">
          <ac:chgData name="Cortese, Mary" userId="S::cortesem@si.edu::387ca44c-39f7-4ace-8474-c94b9ed8c5e3" providerId="AD" clId="Web-{F458EA8F-2939-61CE-C121-C6BFB847D114}" dt="2025-07-11T14:27:15.025" v="47" actId="14100"/>
          <ac:spMkLst>
            <pc:docMk/>
            <pc:sldMk cId="3903587324" sldId="265"/>
            <ac:spMk id="3" creationId="{B60C0CB4-E56D-A6A0-6370-2C60EC228E1F}"/>
          </ac:spMkLst>
        </pc:spChg>
      </pc:sldChg>
      <pc:sldChg chg="modSp mod modClrScheme chgLayout">
        <pc:chgData name="Cortese, Mary" userId="S::cortesem@si.edu::387ca44c-39f7-4ace-8474-c94b9ed8c5e3" providerId="AD" clId="Web-{F458EA8F-2939-61CE-C121-C6BFB847D114}" dt="2025-07-11T14:27:22.837" v="48" actId="20577"/>
        <pc:sldMkLst>
          <pc:docMk/>
          <pc:sldMk cId="2377488446" sldId="266"/>
        </pc:sldMkLst>
        <pc:spChg chg="mod ord">
          <ac:chgData name="Cortese, Mary" userId="S::cortesem@si.edu::387ca44c-39f7-4ace-8474-c94b9ed8c5e3" providerId="AD" clId="Web-{F458EA8F-2939-61CE-C121-C6BFB847D114}" dt="2025-07-11T14:20:27.706" v="5"/>
          <ac:spMkLst>
            <pc:docMk/>
            <pc:sldMk cId="2377488446" sldId="266"/>
            <ac:spMk id="2" creationId="{E4EC595A-0304-BBDE-0549-013CBCE6DDFC}"/>
          </ac:spMkLst>
        </pc:spChg>
        <pc:spChg chg="mod ord">
          <ac:chgData name="Cortese, Mary" userId="S::cortesem@si.edu::387ca44c-39f7-4ace-8474-c94b9ed8c5e3" providerId="AD" clId="Web-{F458EA8F-2939-61CE-C121-C6BFB847D114}" dt="2025-07-11T14:27:22.837" v="48" actId="20577"/>
          <ac:spMkLst>
            <pc:docMk/>
            <pc:sldMk cId="2377488446" sldId="266"/>
            <ac:spMk id="3" creationId="{C4218B2F-3218-E006-61AC-4679263D5FC2}"/>
          </ac:spMkLst>
        </pc:spChg>
      </pc:sldChg>
      <pc:sldMasterChg chg="del delSldLayout">
        <pc:chgData name="Cortese, Mary" userId="S::cortesem@si.edu::387ca44c-39f7-4ace-8474-c94b9ed8c5e3" providerId="AD" clId="Web-{F458EA8F-2939-61CE-C121-C6BFB847D114}" dt="2025-07-11T14:19:08.518" v="0"/>
        <pc:sldMasterMkLst>
          <pc:docMk/>
          <pc:sldMasterMk cId="830463816" sldId="2147483648"/>
        </pc:sldMasterMkLst>
        <pc:sldLayoutChg chg="del">
          <pc:chgData name="Cortese, Mary" userId="S::cortesem@si.edu::387ca44c-39f7-4ace-8474-c94b9ed8c5e3" providerId="AD" clId="Web-{F458EA8F-2939-61CE-C121-C6BFB847D114}" dt="2025-07-11T14:19:08.518" v="0"/>
          <pc:sldLayoutMkLst>
            <pc:docMk/>
            <pc:sldMasterMk cId="830463816" sldId="2147483648"/>
            <pc:sldLayoutMk cId="2370973490" sldId="2147483649"/>
          </pc:sldLayoutMkLst>
        </pc:sldLayoutChg>
        <pc:sldLayoutChg chg="del">
          <pc:chgData name="Cortese, Mary" userId="S::cortesem@si.edu::387ca44c-39f7-4ace-8474-c94b9ed8c5e3" providerId="AD" clId="Web-{F458EA8F-2939-61CE-C121-C6BFB847D114}" dt="2025-07-11T14:19:08.518" v="0"/>
          <pc:sldLayoutMkLst>
            <pc:docMk/>
            <pc:sldMasterMk cId="830463816" sldId="2147483648"/>
            <pc:sldLayoutMk cId="3502123032" sldId="2147483650"/>
          </pc:sldLayoutMkLst>
        </pc:sldLayoutChg>
        <pc:sldLayoutChg chg="del">
          <pc:chgData name="Cortese, Mary" userId="S::cortesem@si.edu::387ca44c-39f7-4ace-8474-c94b9ed8c5e3" providerId="AD" clId="Web-{F458EA8F-2939-61CE-C121-C6BFB847D114}" dt="2025-07-11T14:19:08.518" v="0"/>
          <pc:sldLayoutMkLst>
            <pc:docMk/>
            <pc:sldMasterMk cId="830463816" sldId="2147483648"/>
            <pc:sldLayoutMk cId="330066860" sldId="2147483651"/>
          </pc:sldLayoutMkLst>
        </pc:sldLayoutChg>
        <pc:sldLayoutChg chg="del">
          <pc:chgData name="Cortese, Mary" userId="S::cortesem@si.edu::387ca44c-39f7-4ace-8474-c94b9ed8c5e3" providerId="AD" clId="Web-{F458EA8F-2939-61CE-C121-C6BFB847D114}" dt="2025-07-11T14:19:08.518" v="0"/>
          <pc:sldLayoutMkLst>
            <pc:docMk/>
            <pc:sldMasterMk cId="830463816" sldId="2147483648"/>
            <pc:sldLayoutMk cId="557305892" sldId="2147483652"/>
          </pc:sldLayoutMkLst>
        </pc:sldLayoutChg>
        <pc:sldLayoutChg chg="del">
          <pc:chgData name="Cortese, Mary" userId="S::cortesem@si.edu::387ca44c-39f7-4ace-8474-c94b9ed8c5e3" providerId="AD" clId="Web-{F458EA8F-2939-61CE-C121-C6BFB847D114}" dt="2025-07-11T14:19:08.518" v="0"/>
          <pc:sldLayoutMkLst>
            <pc:docMk/>
            <pc:sldMasterMk cId="830463816" sldId="2147483648"/>
            <pc:sldLayoutMk cId="1296976568" sldId="2147483653"/>
          </pc:sldLayoutMkLst>
        </pc:sldLayoutChg>
        <pc:sldLayoutChg chg="del">
          <pc:chgData name="Cortese, Mary" userId="S::cortesem@si.edu::387ca44c-39f7-4ace-8474-c94b9ed8c5e3" providerId="AD" clId="Web-{F458EA8F-2939-61CE-C121-C6BFB847D114}" dt="2025-07-11T14:19:08.518" v="0"/>
          <pc:sldLayoutMkLst>
            <pc:docMk/>
            <pc:sldMasterMk cId="830463816" sldId="2147483648"/>
            <pc:sldLayoutMk cId="4229017716" sldId="2147483654"/>
          </pc:sldLayoutMkLst>
        </pc:sldLayoutChg>
        <pc:sldLayoutChg chg="del">
          <pc:chgData name="Cortese, Mary" userId="S::cortesem@si.edu::387ca44c-39f7-4ace-8474-c94b9ed8c5e3" providerId="AD" clId="Web-{F458EA8F-2939-61CE-C121-C6BFB847D114}" dt="2025-07-11T14:19:08.518" v="0"/>
          <pc:sldLayoutMkLst>
            <pc:docMk/>
            <pc:sldMasterMk cId="830463816" sldId="2147483648"/>
            <pc:sldLayoutMk cId="3554614649" sldId="2147483655"/>
          </pc:sldLayoutMkLst>
        </pc:sldLayoutChg>
        <pc:sldLayoutChg chg="del">
          <pc:chgData name="Cortese, Mary" userId="S::cortesem@si.edu::387ca44c-39f7-4ace-8474-c94b9ed8c5e3" providerId="AD" clId="Web-{F458EA8F-2939-61CE-C121-C6BFB847D114}" dt="2025-07-11T14:19:08.518" v="0"/>
          <pc:sldLayoutMkLst>
            <pc:docMk/>
            <pc:sldMasterMk cId="830463816" sldId="2147483648"/>
            <pc:sldLayoutMk cId="2779163840" sldId="2147483656"/>
          </pc:sldLayoutMkLst>
        </pc:sldLayoutChg>
        <pc:sldLayoutChg chg="del">
          <pc:chgData name="Cortese, Mary" userId="S::cortesem@si.edu::387ca44c-39f7-4ace-8474-c94b9ed8c5e3" providerId="AD" clId="Web-{F458EA8F-2939-61CE-C121-C6BFB847D114}" dt="2025-07-11T14:19:08.518" v="0"/>
          <pc:sldLayoutMkLst>
            <pc:docMk/>
            <pc:sldMasterMk cId="830463816" sldId="2147483648"/>
            <pc:sldLayoutMk cId="3670844823" sldId="2147483657"/>
          </pc:sldLayoutMkLst>
        </pc:sldLayoutChg>
        <pc:sldLayoutChg chg="del">
          <pc:chgData name="Cortese, Mary" userId="S::cortesem@si.edu::387ca44c-39f7-4ace-8474-c94b9ed8c5e3" providerId="AD" clId="Web-{F458EA8F-2939-61CE-C121-C6BFB847D114}" dt="2025-07-11T14:19:08.518" v="0"/>
          <pc:sldLayoutMkLst>
            <pc:docMk/>
            <pc:sldMasterMk cId="830463816" sldId="2147483648"/>
            <pc:sldLayoutMk cId="435908742" sldId="2147483658"/>
          </pc:sldLayoutMkLst>
        </pc:sldLayoutChg>
        <pc:sldLayoutChg chg="del">
          <pc:chgData name="Cortese, Mary" userId="S::cortesem@si.edu::387ca44c-39f7-4ace-8474-c94b9ed8c5e3" providerId="AD" clId="Web-{F458EA8F-2939-61CE-C121-C6BFB847D114}" dt="2025-07-11T14:19:08.518" v="0"/>
          <pc:sldLayoutMkLst>
            <pc:docMk/>
            <pc:sldMasterMk cId="830463816" sldId="2147483648"/>
            <pc:sldLayoutMk cId="1678761730" sldId="2147483659"/>
          </pc:sldLayoutMkLst>
        </pc:sldLayoutChg>
      </pc:sldMasterChg>
      <pc:sldMasterChg chg="add del addSldLayout delSldLayout modSldLayout">
        <pc:chgData name="Cortese, Mary" userId="S::cortesem@si.edu::387ca44c-39f7-4ace-8474-c94b9ed8c5e3" providerId="AD" clId="Web-{F458EA8F-2939-61CE-C121-C6BFB847D114}" dt="2025-07-11T14:19:20.549" v="1"/>
        <pc:sldMasterMkLst>
          <pc:docMk/>
          <pc:sldMasterMk cId="3988292160" sldId="2147483660"/>
        </pc:sldMasterMkLst>
        <pc:sldLayoutChg chg="add del mod replId">
          <pc:chgData name="Cortese, Mary" userId="S::cortesem@si.edu::387ca44c-39f7-4ace-8474-c94b9ed8c5e3" providerId="AD" clId="Web-{F458EA8F-2939-61CE-C121-C6BFB847D114}" dt="2025-07-11T14:19:20.549" v="1"/>
          <pc:sldLayoutMkLst>
            <pc:docMk/>
            <pc:sldMasterMk cId="3988292160" sldId="2147483660"/>
            <pc:sldLayoutMk cId="2247128035" sldId="2147483661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20.549" v="1"/>
          <pc:sldLayoutMkLst>
            <pc:docMk/>
            <pc:sldMasterMk cId="3988292160" sldId="2147483660"/>
            <pc:sldLayoutMk cId="3804880669" sldId="2147483662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20.549" v="1"/>
          <pc:sldLayoutMkLst>
            <pc:docMk/>
            <pc:sldMasterMk cId="3988292160" sldId="2147483660"/>
            <pc:sldLayoutMk cId="489645734" sldId="2147483663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20.549" v="1"/>
          <pc:sldLayoutMkLst>
            <pc:docMk/>
            <pc:sldMasterMk cId="3988292160" sldId="2147483660"/>
            <pc:sldLayoutMk cId="4227085429" sldId="2147483664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20.549" v="1"/>
          <pc:sldLayoutMkLst>
            <pc:docMk/>
            <pc:sldMasterMk cId="3988292160" sldId="2147483660"/>
            <pc:sldLayoutMk cId="2386501355" sldId="2147483665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20.549" v="1"/>
          <pc:sldLayoutMkLst>
            <pc:docMk/>
            <pc:sldMasterMk cId="3988292160" sldId="2147483660"/>
            <pc:sldLayoutMk cId="2674016513" sldId="2147483666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20.549" v="1"/>
          <pc:sldLayoutMkLst>
            <pc:docMk/>
            <pc:sldMasterMk cId="3988292160" sldId="2147483660"/>
            <pc:sldLayoutMk cId="1547420593" sldId="2147483667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20.549" v="1"/>
          <pc:sldLayoutMkLst>
            <pc:docMk/>
            <pc:sldMasterMk cId="3988292160" sldId="2147483660"/>
            <pc:sldLayoutMk cId="208902647" sldId="2147483668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20.549" v="1"/>
          <pc:sldLayoutMkLst>
            <pc:docMk/>
            <pc:sldMasterMk cId="3988292160" sldId="2147483660"/>
            <pc:sldLayoutMk cId="4255255938" sldId="2147483669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20.549" v="1"/>
          <pc:sldLayoutMkLst>
            <pc:docMk/>
            <pc:sldMasterMk cId="3988292160" sldId="2147483660"/>
            <pc:sldLayoutMk cId="1971068419" sldId="2147483670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20.549" v="1"/>
          <pc:sldLayoutMkLst>
            <pc:docMk/>
            <pc:sldMasterMk cId="3988292160" sldId="2147483660"/>
            <pc:sldLayoutMk cId="1756034990" sldId="2147483671"/>
          </pc:sldLayoutMkLst>
        </pc:sldLayoutChg>
      </pc:sldMasterChg>
      <pc:sldMasterChg chg="add del addSldLayout delSldLayout modSldLayout">
        <pc:chgData name="Cortese, Mary" userId="S::cortesem@si.edu::387ca44c-39f7-4ace-8474-c94b9ed8c5e3" providerId="AD" clId="Web-{F458EA8F-2939-61CE-C121-C6BFB847D114}" dt="2025-07-11T14:19:33.549" v="2"/>
        <pc:sldMasterMkLst>
          <pc:docMk/>
          <pc:sldMasterMk cId="4185066084" sldId="2147483672"/>
        </pc:sldMasterMkLst>
        <pc:sldLayoutChg chg="add del mod replId">
          <pc:chgData name="Cortese, Mary" userId="S::cortesem@si.edu::387ca44c-39f7-4ace-8474-c94b9ed8c5e3" providerId="AD" clId="Web-{F458EA8F-2939-61CE-C121-C6BFB847D114}" dt="2025-07-11T14:19:33.549" v="2"/>
          <pc:sldLayoutMkLst>
            <pc:docMk/>
            <pc:sldMasterMk cId="4185066084" sldId="2147483672"/>
            <pc:sldLayoutMk cId="1715390125" sldId="2147483673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33.549" v="2"/>
          <pc:sldLayoutMkLst>
            <pc:docMk/>
            <pc:sldMasterMk cId="4185066084" sldId="2147483672"/>
            <pc:sldLayoutMk cId="2074616174" sldId="2147483674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33.549" v="2"/>
          <pc:sldLayoutMkLst>
            <pc:docMk/>
            <pc:sldMasterMk cId="4185066084" sldId="2147483672"/>
            <pc:sldLayoutMk cId="3482287786" sldId="2147483675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33.549" v="2"/>
          <pc:sldLayoutMkLst>
            <pc:docMk/>
            <pc:sldMasterMk cId="4185066084" sldId="2147483672"/>
            <pc:sldLayoutMk cId="3968040738" sldId="2147483676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33.549" v="2"/>
          <pc:sldLayoutMkLst>
            <pc:docMk/>
            <pc:sldMasterMk cId="4185066084" sldId="2147483672"/>
            <pc:sldLayoutMk cId="2374354152" sldId="2147483677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33.549" v="2"/>
          <pc:sldLayoutMkLst>
            <pc:docMk/>
            <pc:sldMasterMk cId="4185066084" sldId="2147483672"/>
            <pc:sldLayoutMk cId="2400492326" sldId="2147483678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33.549" v="2"/>
          <pc:sldLayoutMkLst>
            <pc:docMk/>
            <pc:sldMasterMk cId="4185066084" sldId="2147483672"/>
            <pc:sldLayoutMk cId="2777866302" sldId="2147483679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33.549" v="2"/>
          <pc:sldLayoutMkLst>
            <pc:docMk/>
            <pc:sldMasterMk cId="4185066084" sldId="2147483672"/>
            <pc:sldLayoutMk cId="1452934506" sldId="2147483680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33.549" v="2"/>
          <pc:sldLayoutMkLst>
            <pc:docMk/>
            <pc:sldMasterMk cId="4185066084" sldId="2147483672"/>
            <pc:sldLayoutMk cId="1724282353" sldId="2147483681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33.549" v="2"/>
          <pc:sldLayoutMkLst>
            <pc:docMk/>
            <pc:sldMasterMk cId="4185066084" sldId="2147483672"/>
            <pc:sldLayoutMk cId="4083778720" sldId="2147483682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33.549" v="2"/>
          <pc:sldLayoutMkLst>
            <pc:docMk/>
            <pc:sldMasterMk cId="4185066084" sldId="2147483672"/>
            <pc:sldLayoutMk cId="2752645690" sldId="2147483683"/>
          </pc:sldLayoutMkLst>
        </pc:sldLayoutChg>
      </pc:sldMasterChg>
      <pc:sldMasterChg chg="add del addSldLayout delSldLayout modSldLayout">
        <pc:chgData name="Cortese, Mary" userId="S::cortesem@si.edu::387ca44c-39f7-4ace-8474-c94b9ed8c5e3" providerId="AD" clId="Web-{F458EA8F-2939-61CE-C121-C6BFB847D114}" dt="2025-07-11T14:19:57.143" v="3"/>
        <pc:sldMasterMkLst>
          <pc:docMk/>
          <pc:sldMasterMk cId="1856490750" sldId="2147483684"/>
        </pc:sldMasterMkLst>
        <pc:sldLayoutChg chg="add del mod replId">
          <pc:chgData name="Cortese, Mary" userId="S::cortesem@si.edu::387ca44c-39f7-4ace-8474-c94b9ed8c5e3" providerId="AD" clId="Web-{F458EA8F-2939-61CE-C121-C6BFB847D114}" dt="2025-07-11T14:19:57.143" v="3"/>
          <pc:sldLayoutMkLst>
            <pc:docMk/>
            <pc:sldMasterMk cId="1856490750" sldId="2147483684"/>
            <pc:sldLayoutMk cId="1039335146" sldId="2147483685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57.143" v="3"/>
          <pc:sldLayoutMkLst>
            <pc:docMk/>
            <pc:sldMasterMk cId="1856490750" sldId="2147483684"/>
            <pc:sldLayoutMk cId="1641373158" sldId="2147483686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57.143" v="3"/>
          <pc:sldLayoutMkLst>
            <pc:docMk/>
            <pc:sldMasterMk cId="1856490750" sldId="2147483684"/>
            <pc:sldLayoutMk cId="1904075081" sldId="2147483687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57.143" v="3"/>
          <pc:sldLayoutMkLst>
            <pc:docMk/>
            <pc:sldMasterMk cId="1856490750" sldId="2147483684"/>
            <pc:sldLayoutMk cId="2424282334" sldId="2147483688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57.143" v="3"/>
          <pc:sldLayoutMkLst>
            <pc:docMk/>
            <pc:sldMasterMk cId="1856490750" sldId="2147483684"/>
            <pc:sldLayoutMk cId="1653304951" sldId="2147483689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57.143" v="3"/>
          <pc:sldLayoutMkLst>
            <pc:docMk/>
            <pc:sldMasterMk cId="1856490750" sldId="2147483684"/>
            <pc:sldLayoutMk cId="3406928199" sldId="2147483690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57.143" v="3"/>
          <pc:sldLayoutMkLst>
            <pc:docMk/>
            <pc:sldMasterMk cId="1856490750" sldId="2147483684"/>
            <pc:sldLayoutMk cId="64187705" sldId="2147483691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57.143" v="3"/>
          <pc:sldLayoutMkLst>
            <pc:docMk/>
            <pc:sldMasterMk cId="1856490750" sldId="2147483684"/>
            <pc:sldLayoutMk cId="41229807" sldId="2147483692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57.143" v="3"/>
          <pc:sldLayoutMkLst>
            <pc:docMk/>
            <pc:sldMasterMk cId="1856490750" sldId="2147483684"/>
            <pc:sldLayoutMk cId="3888246805" sldId="2147483693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57.143" v="3"/>
          <pc:sldLayoutMkLst>
            <pc:docMk/>
            <pc:sldMasterMk cId="1856490750" sldId="2147483684"/>
            <pc:sldLayoutMk cId="2365488719" sldId="2147483694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19:57.143" v="3"/>
          <pc:sldLayoutMkLst>
            <pc:docMk/>
            <pc:sldMasterMk cId="1856490750" sldId="2147483684"/>
            <pc:sldLayoutMk cId="705950981" sldId="2147483695"/>
          </pc:sldLayoutMkLst>
        </pc:sldLayoutChg>
      </pc:sldMasterChg>
      <pc:sldMasterChg chg="add del addSldLayout delSldLayout modSldLayout">
        <pc:chgData name="Cortese, Mary" userId="S::cortesem@si.edu::387ca44c-39f7-4ace-8474-c94b9ed8c5e3" providerId="AD" clId="Web-{F458EA8F-2939-61CE-C121-C6BFB847D114}" dt="2025-07-11T14:20:13.581" v="4"/>
        <pc:sldMasterMkLst>
          <pc:docMk/>
          <pc:sldMasterMk cId="2980266137" sldId="2147483696"/>
        </pc:sldMasterMkLst>
        <pc:sldLayoutChg chg="add del mod replId">
          <pc:chgData name="Cortese, Mary" userId="S::cortesem@si.edu::387ca44c-39f7-4ace-8474-c94b9ed8c5e3" providerId="AD" clId="Web-{F458EA8F-2939-61CE-C121-C6BFB847D114}" dt="2025-07-11T14:20:13.581" v="4"/>
          <pc:sldLayoutMkLst>
            <pc:docMk/>
            <pc:sldMasterMk cId="2980266137" sldId="2147483696"/>
            <pc:sldLayoutMk cId="3400447185" sldId="2147483697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13.581" v="4"/>
          <pc:sldLayoutMkLst>
            <pc:docMk/>
            <pc:sldMasterMk cId="2980266137" sldId="2147483696"/>
            <pc:sldLayoutMk cId="1114998366" sldId="2147483698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13.581" v="4"/>
          <pc:sldLayoutMkLst>
            <pc:docMk/>
            <pc:sldMasterMk cId="2980266137" sldId="2147483696"/>
            <pc:sldLayoutMk cId="680903446" sldId="2147483699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13.581" v="4"/>
          <pc:sldLayoutMkLst>
            <pc:docMk/>
            <pc:sldMasterMk cId="2980266137" sldId="2147483696"/>
            <pc:sldLayoutMk cId="531625802" sldId="2147483700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13.581" v="4"/>
          <pc:sldLayoutMkLst>
            <pc:docMk/>
            <pc:sldMasterMk cId="2980266137" sldId="2147483696"/>
            <pc:sldLayoutMk cId="132342528" sldId="2147483701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13.581" v="4"/>
          <pc:sldLayoutMkLst>
            <pc:docMk/>
            <pc:sldMasterMk cId="2980266137" sldId="2147483696"/>
            <pc:sldLayoutMk cId="130724989" sldId="2147483702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13.581" v="4"/>
          <pc:sldLayoutMkLst>
            <pc:docMk/>
            <pc:sldMasterMk cId="2980266137" sldId="2147483696"/>
            <pc:sldLayoutMk cId="3997325583" sldId="2147483703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13.581" v="4"/>
          <pc:sldLayoutMkLst>
            <pc:docMk/>
            <pc:sldMasterMk cId="2980266137" sldId="2147483696"/>
            <pc:sldLayoutMk cId="3403188774" sldId="2147483704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13.581" v="4"/>
          <pc:sldLayoutMkLst>
            <pc:docMk/>
            <pc:sldMasterMk cId="2980266137" sldId="2147483696"/>
            <pc:sldLayoutMk cId="4113039594" sldId="2147483705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13.581" v="4"/>
          <pc:sldLayoutMkLst>
            <pc:docMk/>
            <pc:sldMasterMk cId="2980266137" sldId="2147483696"/>
            <pc:sldLayoutMk cId="2800071500" sldId="2147483706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13.581" v="4"/>
          <pc:sldLayoutMkLst>
            <pc:docMk/>
            <pc:sldMasterMk cId="2980266137" sldId="2147483696"/>
            <pc:sldLayoutMk cId="2050468180" sldId="2147483707"/>
          </pc:sldLayoutMkLst>
        </pc:sldLayoutChg>
      </pc:sldMasterChg>
      <pc:sldMasterChg chg="add del addSldLayout delSldLayout modSldLayout">
        <pc:chgData name="Cortese, Mary" userId="S::cortesem@si.edu::387ca44c-39f7-4ace-8474-c94b9ed8c5e3" providerId="AD" clId="Web-{F458EA8F-2939-61CE-C121-C6BFB847D114}" dt="2025-07-11T14:20:27.706" v="5"/>
        <pc:sldMasterMkLst>
          <pc:docMk/>
          <pc:sldMasterMk cId="187774389" sldId="2147483708"/>
        </pc:sldMasterMkLst>
        <pc:sldLayoutChg chg="add del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187774389" sldId="2147483708"/>
            <pc:sldLayoutMk cId="368119162" sldId="2147483709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187774389" sldId="2147483708"/>
            <pc:sldLayoutMk cId="1445457576" sldId="2147483710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187774389" sldId="2147483708"/>
            <pc:sldLayoutMk cId="3245306647" sldId="2147483711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187774389" sldId="2147483708"/>
            <pc:sldLayoutMk cId="1863610078" sldId="2147483712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187774389" sldId="2147483708"/>
            <pc:sldLayoutMk cId="1243258965" sldId="2147483713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187774389" sldId="2147483708"/>
            <pc:sldLayoutMk cId="4098657858" sldId="2147483714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187774389" sldId="2147483708"/>
            <pc:sldLayoutMk cId="2677470531" sldId="2147483715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187774389" sldId="2147483708"/>
            <pc:sldLayoutMk cId="882725604" sldId="2147483716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187774389" sldId="2147483708"/>
            <pc:sldLayoutMk cId="2819813998" sldId="2147483717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187774389" sldId="2147483708"/>
            <pc:sldLayoutMk cId="3291179508" sldId="2147483718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187774389" sldId="2147483708"/>
            <pc:sldLayoutMk cId="3319117378" sldId="2147483719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187774389" sldId="2147483708"/>
            <pc:sldLayoutMk cId="1878539728" sldId="2147483720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187774389" sldId="2147483708"/>
            <pc:sldLayoutMk cId="3338101023" sldId="2147483721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187774389" sldId="2147483708"/>
            <pc:sldLayoutMk cId="3845865137" sldId="2147483722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187774389" sldId="2147483708"/>
            <pc:sldLayoutMk cId="3632812295" sldId="2147483723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187774389" sldId="2147483708"/>
            <pc:sldLayoutMk cId="2496673971" sldId="2147483724"/>
          </pc:sldLayoutMkLst>
        </pc:sldLayoutChg>
        <pc:sldLayoutChg chg="add del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187774389" sldId="2147483708"/>
            <pc:sldLayoutMk cId="1330797243" sldId="2147483725"/>
          </pc:sldLayoutMkLst>
        </pc:sldLayoutChg>
      </pc:sldMasterChg>
      <pc:sldMasterChg chg="add addSldLayout modSldLayout">
        <pc:chgData name="Cortese, Mary" userId="S::cortesem@si.edu::387ca44c-39f7-4ace-8474-c94b9ed8c5e3" providerId="AD" clId="Web-{F458EA8F-2939-61CE-C121-C6BFB847D114}" dt="2025-07-11T14:20:27.706" v="5"/>
        <pc:sldMasterMkLst>
          <pc:docMk/>
          <pc:sldMasterMk cId="2697340005" sldId="2147483726"/>
        </pc:sldMasterMkLst>
        <pc:sldLayoutChg chg="add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2697340005" sldId="2147483726"/>
            <pc:sldLayoutMk cId="4245985209" sldId="2147483727"/>
          </pc:sldLayoutMkLst>
        </pc:sldLayoutChg>
        <pc:sldLayoutChg chg="add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2697340005" sldId="2147483726"/>
            <pc:sldLayoutMk cId="1138358148" sldId="2147483728"/>
          </pc:sldLayoutMkLst>
        </pc:sldLayoutChg>
        <pc:sldLayoutChg chg="add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2697340005" sldId="2147483726"/>
            <pc:sldLayoutMk cId="609643156" sldId="2147483729"/>
          </pc:sldLayoutMkLst>
        </pc:sldLayoutChg>
        <pc:sldLayoutChg chg="add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2697340005" sldId="2147483726"/>
            <pc:sldLayoutMk cId="460685710" sldId="2147483730"/>
          </pc:sldLayoutMkLst>
        </pc:sldLayoutChg>
        <pc:sldLayoutChg chg="add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2697340005" sldId="2147483726"/>
            <pc:sldLayoutMk cId="2072251404" sldId="2147483731"/>
          </pc:sldLayoutMkLst>
        </pc:sldLayoutChg>
        <pc:sldLayoutChg chg="add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2697340005" sldId="2147483726"/>
            <pc:sldLayoutMk cId="244123085" sldId="2147483732"/>
          </pc:sldLayoutMkLst>
        </pc:sldLayoutChg>
        <pc:sldLayoutChg chg="add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2697340005" sldId="2147483726"/>
            <pc:sldLayoutMk cId="3337445443" sldId="2147483733"/>
          </pc:sldLayoutMkLst>
        </pc:sldLayoutChg>
        <pc:sldLayoutChg chg="add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2697340005" sldId="2147483726"/>
            <pc:sldLayoutMk cId="662504810" sldId="2147483734"/>
          </pc:sldLayoutMkLst>
        </pc:sldLayoutChg>
        <pc:sldLayoutChg chg="add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2697340005" sldId="2147483726"/>
            <pc:sldLayoutMk cId="914916771" sldId="2147483735"/>
          </pc:sldLayoutMkLst>
        </pc:sldLayoutChg>
        <pc:sldLayoutChg chg="add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2697340005" sldId="2147483726"/>
            <pc:sldLayoutMk cId="2956467009" sldId="2147483736"/>
          </pc:sldLayoutMkLst>
        </pc:sldLayoutChg>
        <pc:sldLayoutChg chg="add mod replId">
          <pc:chgData name="Cortese, Mary" userId="S::cortesem@si.edu::387ca44c-39f7-4ace-8474-c94b9ed8c5e3" providerId="AD" clId="Web-{F458EA8F-2939-61CE-C121-C6BFB847D114}" dt="2025-07-11T14:20:27.706" v="5"/>
          <pc:sldLayoutMkLst>
            <pc:docMk/>
            <pc:sldMasterMk cId="2697340005" sldId="2147483726"/>
            <pc:sldLayoutMk cId="1406801552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8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6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0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5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8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5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4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7/11/2025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16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4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admin/quiz/5de50e4c4c1668001e353d04/map-projec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vcwinterswijk.nl/geographical-map-of-world-with-latitude-and-longitud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2EB6-F9FF-079E-9265-52AB5D2D2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GIS Workshop Pt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6C005-8627-CAE0-3DFA-178AC806D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Summer Data Science Series</a:t>
            </a:r>
          </a:p>
        </p:txBody>
      </p:sp>
    </p:spTree>
    <p:extLst>
      <p:ext uri="{BB962C8B-B14F-4D97-AF65-F5344CB8AC3E}">
        <p14:creationId xmlns:p14="http://schemas.microsoft.com/office/powerpoint/2010/main" val="138271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AD45-DAB6-751B-C8AC-6D2AFCF3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0CB4-E56D-A6A0-6370-2C60EC22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741" y="2011680"/>
            <a:ext cx="10766640" cy="43473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Insert tab &gt; new layout (choose size)</a:t>
            </a:r>
            <a:endParaRPr lang="en-US" sz="3200">
              <a:ea typeface="Calibri Light"/>
              <a:cs typeface="Calibri Light"/>
            </a:endParaRPr>
          </a:p>
          <a:p>
            <a:r>
              <a:rPr lang="en-US" sz="3200" dirty="0"/>
              <a:t>Map frame (choose extent)</a:t>
            </a:r>
            <a:endParaRPr lang="en-US" sz="3200">
              <a:ea typeface="Calibri Light"/>
              <a:cs typeface="Calibri Light"/>
            </a:endParaRPr>
          </a:p>
          <a:p>
            <a:r>
              <a:rPr lang="en-US" sz="3200" dirty="0"/>
              <a:t>Toggle layers on and off on left panel</a:t>
            </a:r>
            <a:endParaRPr lang="en-US" sz="3200">
              <a:ea typeface="Calibri Light"/>
              <a:cs typeface="Calibri Light"/>
            </a:endParaRPr>
          </a:p>
          <a:p>
            <a:r>
              <a:rPr lang="en-US" sz="3200" dirty="0"/>
              <a:t>Can change symbology and re-name layers from left panel </a:t>
            </a:r>
            <a:endParaRPr lang="en-US" sz="3200">
              <a:ea typeface="Calibri Light"/>
              <a:cs typeface="Calibri Light"/>
            </a:endParaRPr>
          </a:p>
          <a:p>
            <a:pPr marL="347345" lvl="1"/>
            <a:r>
              <a:rPr lang="en-US" sz="3200" dirty="0"/>
              <a:t>Right click layer and choose symbology or properties&gt;general to name</a:t>
            </a:r>
            <a:endParaRPr lang="en-US" sz="3200">
              <a:ea typeface="Calibri Light"/>
              <a:cs typeface="Calibri Light"/>
            </a:endParaRPr>
          </a:p>
          <a:p>
            <a:r>
              <a:rPr lang="en-US" sz="3200" dirty="0"/>
              <a:t>Add scale bar and north arrow and legend from top row</a:t>
            </a:r>
            <a:endParaRPr lang="en-US" sz="3200">
              <a:ea typeface="Calibri Light"/>
              <a:cs typeface="Calibri Light"/>
            </a:endParaRPr>
          </a:p>
          <a:p>
            <a:pPr marL="347345" lvl="1"/>
            <a:r>
              <a:rPr lang="en-US" sz="3200" dirty="0"/>
              <a:t>Right click on legend and click properties to change unit</a:t>
            </a:r>
            <a:endParaRPr lang="en-US" sz="3200" dirty="0">
              <a:ea typeface="Calibri Light"/>
              <a:cs typeface="Calibri Ligh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8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595A-0304-BBDE-0549-013CBCE6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 and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18B2F-3218-E006-61AC-4679263D5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Map</a:t>
            </a:r>
            <a:endParaRPr lang="en-US" sz="3200" dirty="0">
              <a:ea typeface="Calibri Light"/>
              <a:cs typeface="Calibri Light"/>
            </a:endParaRPr>
          </a:p>
          <a:p>
            <a:pPr marL="347345" lvl="1"/>
            <a:r>
              <a:rPr lang="en-US" sz="3200" dirty="0"/>
              <a:t>Share &gt; export layout (will open panel on the right) &gt; export</a:t>
            </a:r>
            <a:endParaRPr lang="en-US" sz="3200" dirty="0">
              <a:ea typeface="Calibri Light"/>
              <a:cs typeface="Calibri Light"/>
            </a:endParaRPr>
          </a:p>
          <a:p>
            <a:pPr lvl="2"/>
            <a:r>
              <a:rPr lang="en-US" sz="3200" dirty="0"/>
              <a:t>DON’T FORGET TO HIT EXPORT</a:t>
            </a:r>
            <a:endParaRPr lang="en-US" sz="3200" dirty="0">
              <a:ea typeface="Calibri Light"/>
              <a:cs typeface="Calibri Light"/>
            </a:endParaRPr>
          </a:p>
          <a:p>
            <a:r>
              <a:rPr lang="en-US" sz="3200" dirty="0"/>
              <a:t>Data</a:t>
            </a:r>
            <a:endParaRPr lang="en-US" sz="3200" dirty="0">
              <a:ea typeface="Calibri Light"/>
              <a:cs typeface="Calibri Light"/>
            </a:endParaRPr>
          </a:p>
          <a:p>
            <a:pPr marL="347345" lvl="1"/>
            <a:r>
              <a:rPr lang="en-US" sz="3200" dirty="0"/>
              <a:t>Right click &gt; data &gt; export features</a:t>
            </a:r>
            <a:endParaRPr lang="en-US" sz="3200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748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C491EC-D6C1-C63C-C9B7-D4ECEAB2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B72BA-8571-49FE-82D6-0FF36A076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Projections &amp; coordinate systems</a:t>
            </a:r>
            <a:endParaRPr lang="en-US" sz="3200">
              <a:ea typeface="Calibri Light"/>
              <a:cs typeface="Calibri Light"/>
            </a:endParaRPr>
          </a:p>
          <a:p>
            <a:r>
              <a:rPr lang="en-US" sz="3200" dirty="0"/>
              <a:t>Loading spatial data</a:t>
            </a:r>
            <a:endParaRPr lang="en-US" sz="3200">
              <a:ea typeface="Calibri Light"/>
              <a:cs typeface="Calibri Light"/>
            </a:endParaRPr>
          </a:p>
          <a:p>
            <a:r>
              <a:rPr lang="en-US" sz="3200" dirty="0"/>
              <a:t>Building new layers </a:t>
            </a:r>
            <a:endParaRPr lang="en-US" sz="3200">
              <a:ea typeface="Calibri Light"/>
              <a:cs typeface="Calibri Light"/>
            </a:endParaRPr>
          </a:p>
          <a:p>
            <a:r>
              <a:rPr lang="en-US" sz="3200" dirty="0"/>
              <a:t>Editing data (and metadata)</a:t>
            </a:r>
            <a:endParaRPr lang="en-US" sz="3200">
              <a:ea typeface="Calibri Light"/>
              <a:cs typeface="Calibri Light"/>
            </a:endParaRPr>
          </a:p>
          <a:p>
            <a:r>
              <a:rPr lang="en-US" sz="3200" dirty="0"/>
              <a:t>Making and exporting basic maps</a:t>
            </a:r>
            <a:endParaRPr lang="en-US" sz="3200">
              <a:ea typeface="Calibri Light"/>
              <a:cs typeface="Calibri Light"/>
            </a:endParaRPr>
          </a:p>
          <a:p>
            <a:r>
              <a:rPr lang="en-US" sz="3200" dirty="0"/>
              <a:t>Exporting data</a:t>
            </a:r>
            <a:endParaRPr lang="en-US" sz="2800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3485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7DA1-7946-A15C-DF6B-324A0D34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05" y="52009"/>
            <a:ext cx="10772775" cy="1658198"/>
          </a:xfrm>
        </p:spPr>
        <p:txBody>
          <a:bodyPr/>
          <a:lstStyle/>
          <a:p>
            <a:r>
              <a:rPr lang="en-US" dirty="0"/>
              <a:t>Projections </a:t>
            </a:r>
          </a:p>
        </p:txBody>
      </p:sp>
      <p:pic>
        <p:nvPicPr>
          <p:cNvPr id="6" name="Picture 5" descr="A different views of the earth&#10;&#10;AI-generated content may be incorrect.">
            <a:extLst>
              <a:ext uri="{FF2B5EF4-FFF2-40B4-BE49-F238E27FC236}">
                <a16:creationId xmlns:a16="http://schemas.microsoft.com/office/drawing/2014/main" id="{AA4C8A52-48EA-F1B1-E6FD-52993994E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0548" y="1278294"/>
            <a:ext cx="9990903" cy="55797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FA2D0A-F41D-BCEE-43A6-683E93A565B3}"/>
              </a:ext>
            </a:extLst>
          </p:cNvPr>
          <p:cNvSpPr/>
          <p:nvPr/>
        </p:nvSpPr>
        <p:spPr>
          <a:xfrm>
            <a:off x="8695944" y="3785616"/>
            <a:ext cx="1938528" cy="65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Mercator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ADDCC7-5955-12FC-0092-5B04B39B5765}"/>
              </a:ext>
            </a:extLst>
          </p:cNvPr>
          <p:cNvSpPr/>
          <p:nvPr/>
        </p:nvSpPr>
        <p:spPr>
          <a:xfrm>
            <a:off x="5209032" y="3785616"/>
            <a:ext cx="1938528" cy="65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Lambert Conformal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264972-7BCF-D49E-6CFE-342F220113C3}"/>
              </a:ext>
            </a:extLst>
          </p:cNvPr>
          <p:cNvSpPr/>
          <p:nvPr/>
        </p:nvSpPr>
        <p:spPr>
          <a:xfrm>
            <a:off x="1703832" y="3785616"/>
            <a:ext cx="1938528" cy="65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Azimuthal Equidistant</a:t>
            </a:r>
          </a:p>
        </p:txBody>
      </p:sp>
    </p:spTree>
    <p:extLst>
      <p:ext uri="{BB962C8B-B14F-4D97-AF65-F5344CB8AC3E}">
        <p14:creationId xmlns:p14="http://schemas.microsoft.com/office/powerpoint/2010/main" val="4887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7DA1-7946-A15C-DF6B-324A0D34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D08F5-7531-E24B-AE34-0D1AB8FD7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accent6">
                    <a:lumMod val="76000"/>
                  </a:schemeClr>
                </a:solidFill>
              </a:rPr>
              <a:t>Area-preserving</a:t>
            </a:r>
            <a:r>
              <a:rPr lang="en-US" sz="3200" dirty="0"/>
              <a:t> – Equal Area</a:t>
            </a:r>
            <a:endParaRPr lang="en-US" sz="3200">
              <a:ea typeface="Calibri Light"/>
              <a:cs typeface="Calibri Light"/>
            </a:endParaRPr>
          </a:p>
          <a:p>
            <a:r>
              <a:rPr lang="en-US" sz="3200" dirty="0">
                <a:solidFill>
                  <a:schemeClr val="accent6">
                    <a:lumMod val="76000"/>
                  </a:schemeClr>
                </a:solidFill>
              </a:rPr>
              <a:t>Shape-preserving</a:t>
            </a:r>
            <a:r>
              <a:rPr lang="en-US" sz="3200" dirty="0"/>
              <a:t> – Conformal or orthomorphic</a:t>
            </a:r>
            <a:endParaRPr lang="en-US" sz="3200">
              <a:ea typeface="Calibri Light"/>
              <a:cs typeface="Calibri Light"/>
            </a:endParaRPr>
          </a:p>
          <a:p>
            <a:r>
              <a:rPr lang="en-US" sz="3200" dirty="0">
                <a:solidFill>
                  <a:schemeClr val="accent6">
                    <a:lumMod val="76000"/>
                  </a:schemeClr>
                </a:solidFill>
              </a:rPr>
              <a:t>Distance-preserving </a:t>
            </a:r>
            <a:r>
              <a:rPr lang="en-US" sz="3200" dirty="0"/>
              <a:t>– Equidistant, displays the accurate distance between one point and all other points</a:t>
            </a:r>
            <a:endParaRPr lang="en-US" sz="3200">
              <a:ea typeface="Calibri Light"/>
              <a:cs typeface="Calibri Light"/>
            </a:endParaRPr>
          </a:p>
          <a:p>
            <a:r>
              <a:rPr lang="en-US" sz="3200" dirty="0">
                <a:solidFill>
                  <a:schemeClr val="accent6">
                    <a:lumMod val="76000"/>
                  </a:schemeClr>
                </a:solidFill>
              </a:rPr>
              <a:t>Direction-preserving</a:t>
            </a:r>
            <a:r>
              <a:rPr lang="en-US" sz="3200" dirty="0"/>
              <a:t> – Includes conformal, orthomorphic, and azimuthal projections (only from the central point)</a:t>
            </a:r>
            <a:endParaRPr lang="en-US" sz="3200" dirty="0">
              <a:ea typeface="Calibri Light"/>
              <a:cs typeface="Calibri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1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7DA1-7946-A15C-DF6B-324A0D34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Coordinate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D08F5-7531-E24B-AE34-0D1AB8FD7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How to place where you are on earth and how you report those coordinates </a:t>
            </a:r>
            <a:endParaRPr lang="en-US" sz="3200">
              <a:ea typeface="Calibri Light"/>
              <a:cs typeface="Calibri Light"/>
            </a:endParaRPr>
          </a:p>
          <a:p>
            <a:pPr marL="347345" lvl="1"/>
            <a:r>
              <a:rPr lang="en-US" sz="3200" dirty="0"/>
              <a:t>DMS: 40 degrees, 42 minutes, 51 seconds</a:t>
            </a:r>
            <a:endParaRPr lang="en-US" sz="3200">
              <a:ea typeface="Calibri Light"/>
              <a:cs typeface="Calibri Light"/>
            </a:endParaRPr>
          </a:p>
          <a:p>
            <a:pPr marL="347345" lvl="1"/>
            <a:r>
              <a:rPr lang="en-US" sz="3200" dirty="0"/>
              <a:t>Decimal Degrees: 40.714 </a:t>
            </a:r>
            <a:endParaRPr lang="en-US" sz="3200" dirty="0">
              <a:ea typeface="Calibri Light"/>
              <a:cs typeface="Calibri Light"/>
            </a:endParaRPr>
          </a:p>
        </p:txBody>
      </p:sp>
      <p:pic>
        <p:nvPicPr>
          <p:cNvPr id="5" name="Picture 4" descr="A globe with lines and points&#10;&#10;AI-generated content may be incorrect.">
            <a:extLst>
              <a:ext uri="{FF2B5EF4-FFF2-40B4-BE49-F238E27FC236}">
                <a16:creationId xmlns:a16="http://schemas.microsoft.com/office/drawing/2014/main" id="{23F4C13B-A54D-2451-CD3D-EA745F740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37506" y="2530818"/>
            <a:ext cx="4013718" cy="4013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C9BB7D-BD3D-3AF6-712A-E273CCAB1227}"/>
              </a:ext>
            </a:extLst>
          </p:cNvPr>
          <p:cNvSpPr txBox="1"/>
          <p:nvPr/>
        </p:nvSpPr>
        <p:spPr>
          <a:xfrm>
            <a:off x="876945" y="4211584"/>
            <a:ext cx="6282342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dirty="0"/>
              <a:t>Web Mercator is default projection for Web Mapping</a:t>
            </a:r>
            <a:endParaRPr lang="en-US" sz="2800">
              <a:ea typeface="Calibri Light"/>
              <a:cs typeface="Calibri Light"/>
            </a:endParaRPr>
          </a:p>
          <a:p>
            <a:pPr algn="ctr"/>
            <a:r>
              <a:rPr lang="en-US" sz="2800" dirty="0"/>
              <a:t>WGS1984 is common coordinate system (EPSG:4326)</a:t>
            </a:r>
            <a:endParaRPr lang="en-US" sz="2800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68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D57E-FA60-AA2A-7BDA-91E33063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spatial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11E85-BC7B-C0CD-2FCF-BC0086753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Add Data</a:t>
            </a:r>
            <a:endParaRPr lang="en-US" sz="3200">
              <a:ea typeface="Calibri Light"/>
              <a:cs typeface="Calibri Light"/>
            </a:endParaRPr>
          </a:p>
          <a:p>
            <a:pPr marL="347345" lvl="1"/>
            <a:r>
              <a:rPr lang="en-US" sz="3200" dirty="0"/>
              <a:t>Points, Lines, Polygons, &amp; CSV</a:t>
            </a:r>
            <a:endParaRPr lang="en-US" sz="3200">
              <a:ea typeface="Calibri Light"/>
              <a:cs typeface="Calibri Light"/>
            </a:endParaRPr>
          </a:p>
          <a:p>
            <a:r>
              <a:rPr lang="en-US" sz="3200" dirty="0"/>
              <a:t>Create Points from Table</a:t>
            </a:r>
            <a:endParaRPr lang="en-US" sz="3200">
              <a:ea typeface="Calibri Light"/>
              <a:cs typeface="Calibri Light"/>
            </a:endParaRPr>
          </a:p>
          <a:p>
            <a:pPr marL="347345" lvl="1"/>
            <a:r>
              <a:rPr lang="en-US" sz="3200" dirty="0"/>
              <a:t>CSV</a:t>
            </a:r>
            <a:endParaRPr lang="en-US" sz="3200">
              <a:ea typeface="Calibri Light"/>
              <a:cs typeface="Calibri Light"/>
            </a:endParaRPr>
          </a:p>
          <a:p>
            <a:r>
              <a:rPr lang="en-US" sz="3200" dirty="0"/>
              <a:t>Make </a:t>
            </a:r>
            <a:r>
              <a:rPr lang="en-US" sz="3200" dirty="0" err="1"/>
              <a:t>NetCDF</a:t>
            </a:r>
            <a:r>
              <a:rPr lang="en-US" sz="3200" dirty="0"/>
              <a:t> Raster Layer</a:t>
            </a:r>
            <a:endParaRPr lang="en-US" sz="3200">
              <a:ea typeface="Calibri Light"/>
              <a:cs typeface="Calibri Light"/>
            </a:endParaRPr>
          </a:p>
          <a:p>
            <a:pPr marL="347345" lvl="1"/>
            <a:r>
              <a:rPr lang="en-US" sz="3200" dirty="0" err="1"/>
              <a:t>NetCDF</a:t>
            </a:r>
            <a:endParaRPr lang="en-US" sz="3200" dirty="0"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1812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EE81-9DEB-AD66-DC6B-AEF7EE66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New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5903-F6E8-BC92-F1E4-CB20F1DB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For Building Shapefiles (Points, Lines, Polygons)</a:t>
            </a:r>
            <a:endParaRPr lang="en-US" sz="3200">
              <a:ea typeface="Calibri Light"/>
              <a:cs typeface="Calibri Light"/>
            </a:endParaRPr>
          </a:p>
          <a:p>
            <a:pPr marL="347345" lvl="1"/>
            <a:r>
              <a:rPr lang="en-US" sz="3200" dirty="0"/>
              <a:t>Catalog View&gt; folders &gt; [right click on project ] &gt; new &gt; Shapefile</a:t>
            </a:r>
            <a:endParaRPr lang="en-US" sz="3200">
              <a:ea typeface="Calibri Light"/>
              <a:cs typeface="Calibri Light"/>
            </a:endParaRPr>
          </a:p>
          <a:p>
            <a:pPr marL="347345" lvl="1"/>
            <a:r>
              <a:rPr lang="en-US" sz="3200" dirty="0"/>
              <a:t>Edit Tab &gt; Create &gt; select layer you want to build</a:t>
            </a:r>
            <a:endParaRPr lang="en-US" sz="3200">
              <a:ea typeface="Calibri Light"/>
              <a:cs typeface="Calibri Light"/>
            </a:endParaRPr>
          </a:p>
          <a:p>
            <a:pPr marL="347345" lvl="1"/>
            <a:r>
              <a:rPr lang="en-US" sz="3200" dirty="0"/>
              <a:t>Make sure you save your edits</a:t>
            </a:r>
            <a:endParaRPr lang="en-US" sz="3200">
              <a:ea typeface="Calibri Light"/>
              <a:cs typeface="Calibri Light"/>
            </a:endParaRPr>
          </a:p>
          <a:p>
            <a:r>
              <a:rPr lang="en-US" sz="3200" dirty="0"/>
              <a:t>For </a:t>
            </a:r>
            <a:r>
              <a:rPr lang="en-US" sz="3200" dirty="0" err="1"/>
              <a:t>Rasters</a:t>
            </a:r>
            <a:endParaRPr lang="en-US" sz="3200" dirty="0">
              <a:ea typeface="Calibri Light"/>
              <a:cs typeface="Calibri Light"/>
            </a:endParaRPr>
          </a:p>
          <a:p>
            <a:pPr marL="347345" lvl="1"/>
            <a:r>
              <a:rPr lang="en-US" sz="3200" dirty="0"/>
              <a:t>Create Raster Dataset</a:t>
            </a:r>
            <a:endParaRPr lang="en-US" sz="2800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3230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EE81-9DEB-AD66-DC6B-AEF7EE66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5903-F6E8-BC92-F1E4-CB20F1DB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741" y="2011680"/>
            <a:ext cx="10766640" cy="43861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For Editing (Points, Lines, Polygons)</a:t>
            </a:r>
            <a:endParaRPr lang="en-US" sz="3200" dirty="0">
              <a:ea typeface="Calibri Light"/>
              <a:cs typeface="Calibri Light"/>
            </a:endParaRPr>
          </a:p>
          <a:p>
            <a:pPr marL="347345" lvl="1"/>
            <a:r>
              <a:rPr lang="en-US" sz="3200" dirty="0"/>
              <a:t>Edit Tab &gt; Modify &gt; select tool &gt; select layer</a:t>
            </a:r>
            <a:endParaRPr lang="en-US" sz="3200">
              <a:ea typeface="Calibri Light"/>
              <a:cs typeface="Calibri Light"/>
            </a:endParaRPr>
          </a:p>
          <a:p>
            <a:pPr marL="347345" lvl="1"/>
            <a:r>
              <a:rPr lang="en-US" sz="3200" dirty="0"/>
              <a:t>Make sure you save your edits</a:t>
            </a:r>
            <a:endParaRPr lang="en-US" sz="3200" dirty="0">
              <a:ea typeface="Calibri Light"/>
              <a:cs typeface="Calibri Light"/>
            </a:endParaRPr>
          </a:p>
          <a:p>
            <a:r>
              <a:rPr lang="en-US" sz="3200" dirty="0"/>
              <a:t>Other useful tool:</a:t>
            </a:r>
            <a:endParaRPr lang="en-US" sz="3200" dirty="0">
              <a:ea typeface="Calibri Light"/>
              <a:cs typeface="Calibri Light"/>
            </a:endParaRPr>
          </a:p>
          <a:p>
            <a:pPr marL="347345" lvl="1"/>
            <a:r>
              <a:rPr lang="en-US" sz="3200" dirty="0"/>
              <a:t>Clip (analysis tool)</a:t>
            </a:r>
            <a:endParaRPr lang="en-US" sz="3200">
              <a:ea typeface="Calibri Light"/>
              <a:cs typeface="Calibri Light"/>
            </a:endParaRPr>
          </a:p>
          <a:p>
            <a:pPr marL="347345" lvl="1"/>
            <a:r>
              <a:rPr lang="en-US" sz="3200" dirty="0"/>
              <a:t>Clip Raster (Data Management Tool)</a:t>
            </a:r>
            <a:endParaRPr lang="en-US" sz="3200" dirty="0">
              <a:ea typeface="Calibri Light"/>
              <a:cs typeface="Calibri Light"/>
            </a:endParaRPr>
          </a:p>
          <a:p>
            <a:pPr lvl="2"/>
            <a:r>
              <a:rPr lang="en-US" sz="3200" dirty="0"/>
              <a:t>Note: If something clips weird from a </a:t>
            </a:r>
            <a:r>
              <a:rPr lang="en-US" sz="3200" err="1"/>
              <a:t>netCDF</a:t>
            </a:r>
            <a:r>
              <a:rPr lang="en-US" sz="3200" dirty="0"/>
              <a:t>. Export it to a .tiff first then re-upload and clip</a:t>
            </a:r>
            <a:endParaRPr lang="en-US" sz="3200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396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353B-2BB5-9FEA-CE6C-36F96C8B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Coordinate System or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7CCDE-D9AF-04A5-90F4-2A52290E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To see all coordinate systems being used</a:t>
            </a:r>
            <a:endParaRPr lang="en-US" sz="3200" dirty="0">
              <a:ea typeface="Calibri Light"/>
              <a:cs typeface="Calibri Light"/>
            </a:endParaRPr>
          </a:p>
          <a:p>
            <a:pPr marL="347345" lvl="1"/>
            <a:r>
              <a:rPr lang="en-US" sz="3200" dirty="0"/>
              <a:t>[Right click on Map in drawing order panel] &gt; properties &gt; coordinate system</a:t>
            </a:r>
            <a:endParaRPr lang="en-US" sz="3200" dirty="0">
              <a:ea typeface="Calibri Light"/>
              <a:cs typeface="Calibri Light"/>
            </a:endParaRPr>
          </a:p>
          <a:p>
            <a:r>
              <a:rPr lang="en-US" sz="3200" dirty="0"/>
              <a:t>To change dataset coordinate system</a:t>
            </a:r>
            <a:endParaRPr lang="en-US" sz="3200" dirty="0">
              <a:ea typeface="Calibri Light"/>
              <a:cs typeface="Calibri Light"/>
            </a:endParaRPr>
          </a:p>
          <a:p>
            <a:pPr marL="347345" lvl="1"/>
            <a:r>
              <a:rPr lang="en-US" sz="3200" dirty="0"/>
              <a:t>Define Projection (data management tool)</a:t>
            </a:r>
            <a:endParaRPr lang="en-US" sz="3200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038425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412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Metropolitan</vt:lpstr>
      <vt:lpstr>GIS Workshop Pt 1</vt:lpstr>
      <vt:lpstr>Goals:</vt:lpstr>
      <vt:lpstr>Projections </vt:lpstr>
      <vt:lpstr>Projections </vt:lpstr>
      <vt:lpstr> Coordinate Systems</vt:lpstr>
      <vt:lpstr>Loading spatial data</vt:lpstr>
      <vt:lpstr>Building New Layers</vt:lpstr>
      <vt:lpstr>Editing Layers</vt:lpstr>
      <vt:lpstr>Change Coordinate System or Projection</vt:lpstr>
      <vt:lpstr>Mapping!</vt:lpstr>
      <vt:lpstr>Exporting data and maps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Cortese, Mary</dc:creator>
  <cp:lastModifiedBy>Cortese, Mary</cp:lastModifiedBy>
  <cp:revision>46</cp:revision>
  <dcterms:created xsi:type="dcterms:W3CDTF">2025-07-10T18:27:51Z</dcterms:created>
  <dcterms:modified xsi:type="dcterms:W3CDTF">2025-07-11T14:30:42Z</dcterms:modified>
</cp:coreProperties>
</file>