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2" r:id="rId6"/>
    <p:sldId id="266" r:id="rId7"/>
    <p:sldId id="268" r:id="rId8"/>
    <p:sldId id="267" r:id="rId9"/>
    <p:sldId id="269" r:id="rId10"/>
    <p:sldId id="270" r:id="rId11"/>
    <p:sldId id="274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>
      <p:cViewPr varScale="1">
        <p:scale>
          <a:sx n="110" d="100"/>
          <a:sy n="110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4/23/17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4/23/17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4/23/17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NCAA March Madness Bracket</a:t>
            </a:r>
            <a:br>
              <a:rPr lang="en-US" dirty="0" smtClean="0"/>
            </a:br>
            <a:r>
              <a:rPr lang="en-US" dirty="0" smtClean="0"/>
              <a:t>Predictive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Farshad Miraftab, Matthew Rosendin, Nabeel Saleem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mr-IN" dirty="0" smtClean="0"/>
              <a:t>–</a:t>
            </a:r>
            <a:r>
              <a:rPr lang="en-US" dirty="0" smtClean="0"/>
              <a:t>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7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100584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Correctly predict the true NCAA tournament bracket for 2017 (and future years)</a:t>
            </a:r>
          </a:p>
        </p:txBody>
      </p:sp>
    </p:spTree>
    <p:extLst>
      <p:ext uri="{BB962C8B-B14F-4D97-AF65-F5344CB8AC3E}">
        <p14:creationId xmlns:p14="http://schemas.microsoft.com/office/powerpoint/2010/main" val="2581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10058400" cy="43434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Tournament Overview</a:t>
            </a:r>
          </a:p>
          <a:p>
            <a:r>
              <a:rPr lang="en-US" dirty="0" smtClean="0"/>
              <a:t>Descriptive Analytics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Method Overview</a:t>
            </a:r>
          </a:p>
          <a:p>
            <a:pPr lvl="1"/>
            <a:r>
              <a:rPr lang="en-US" dirty="0" smtClean="0"/>
              <a:t>Classification Algorithms</a:t>
            </a:r>
          </a:p>
          <a:p>
            <a:pPr lvl="1"/>
            <a:r>
              <a:rPr lang="en-US" dirty="0" smtClean="0"/>
              <a:t>Simulation</a:t>
            </a:r>
            <a:endParaRPr lang="en-US" dirty="0"/>
          </a:p>
          <a:p>
            <a:r>
              <a:rPr lang="en-US" dirty="0" smtClean="0"/>
              <a:t>Classification Algorithm Results</a:t>
            </a:r>
          </a:p>
          <a:p>
            <a:r>
              <a:rPr lang="en-US" dirty="0" smtClean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0"/>
            <a:ext cx="10058400" cy="1752600"/>
          </a:xfrm>
        </p:spPr>
        <p:txBody>
          <a:bodyPr/>
          <a:lstStyle/>
          <a:p>
            <a:r>
              <a:rPr lang="en-US" dirty="0" smtClean="0"/>
              <a:t>Tournament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1981200"/>
            <a:ext cx="10058400" cy="274320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64 team playoff at regular season end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Single game 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Overview </a:t>
            </a:r>
            <a:r>
              <a:rPr lang="mr-IN" dirty="0" smtClean="0"/>
              <a:t>–</a:t>
            </a:r>
            <a:r>
              <a:rPr lang="en-US" dirty="0" smtClean="0"/>
              <a:t> Classification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Overview </a:t>
            </a:r>
            <a:r>
              <a:rPr lang="mr-IN" dirty="0" smtClean="0"/>
              <a:t>–</a:t>
            </a:r>
            <a:r>
              <a:rPr lang="en-US" dirty="0" smtClean="0"/>
              <a:t> Simulation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5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r>
              <a:rPr lang="mr-IN" dirty="0" smtClean="0"/>
              <a:t>–</a:t>
            </a:r>
            <a:r>
              <a:rPr lang="en-US" dirty="0" smtClean="0"/>
              <a:t> Classification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DDEFBA-1D7E-4587-9763-EBF5A6740E9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tf04001173</Template>
  <TotalTime>25</TotalTime>
  <Words>74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Medium</vt:lpstr>
      <vt:lpstr>Impact</vt:lpstr>
      <vt:lpstr>Arial</vt:lpstr>
      <vt:lpstr>Basketball 16x9</vt:lpstr>
      <vt:lpstr>NCAA March Madness Bracket Predictive Analytics</vt:lpstr>
      <vt:lpstr>Goal</vt:lpstr>
      <vt:lpstr>Agenda</vt:lpstr>
      <vt:lpstr>Tournament Overview</vt:lpstr>
      <vt:lpstr>Descriptive Analytics</vt:lpstr>
      <vt:lpstr>Dataset</vt:lpstr>
      <vt:lpstr>Method Overview – Classification Algorithms</vt:lpstr>
      <vt:lpstr>Method Overview – Simulation </vt:lpstr>
      <vt:lpstr>Results – Classification Algorithms</vt:lpstr>
      <vt:lpstr>Results – Simulation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NCAA March Madness Bracket Predictive Analytics</dc:title>
  <dc:creator>Matthew Rosendin</dc:creator>
  <cp:lastModifiedBy>Matthew Rosendin</cp:lastModifiedBy>
  <cp:revision>3</cp:revision>
  <dcterms:created xsi:type="dcterms:W3CDTF">2017-04-23T19:39:55Z</dcterms:created>
  <dcterms:modified xsi:type="dcterms:W3CDTF">2017-04-23T20:04:56Z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