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0775BC0-FC8B-4326-B0B2-D2F03140ED21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Distributed shared memory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68580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Jason Hoch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rosensweig</a:t>
            </a:r>
            <a:endParaRPr lang="en-US" dirty="0" smtClean="0"/>
          </a:p>
          <a:p>
            <a:r>
              <a:rPr lang="en-US" dirty="0" err="1" smtClean="0"/>
              <a:t>Sashko</a:t>
            </a:r>
            <a:r>
              <a:rPr lang="en-US" dirty="0" smtClean="0"/>
              <a:t> </a:t>
            </a:r>
            <a:r>
              <a:rPr lang="en-US" dirty="0" err="1" smtClean="0"/>
              <a:t>stubailo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7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0668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Multiple processes share an address space</a:t>
            </a:r>
          </a:p>
          <a:p>
            <a:pPr marL="800100" lvl="1" indent="-342900"/>
            <a:r>
              <a:rPr lang="en-US" dirty="0" smtClean="0"/>
              <a:t>Do not share any physical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7338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51054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95600" y="51054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51054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90600" y="4419600"/>
            <a:ext cx="1066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600" y="44196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9800" y="4419600"/>
            <a:ext cx="1066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6800" y="29718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187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5187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5187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105400" y="51054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81600" y="5187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543800" y="51054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0" y="51880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324600" y="51054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187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100771" y="3733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05400" y="3733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43800" y="3733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24600" y="3733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667500" y="4433843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10500" y="4454139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24500" y="44577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7400" y="40386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086600" y="4059252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/>
          <p:cNvSpPr/>
          <p:nvPr/>
        </p:nvSpPr>
        <p:spPr>
          <a:xfrm rot="16200000">
            <a:off x="1981200" y="1981200"/>
            <a:ext cx="381000" cy="312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 rot="16200000">
            <a:off x="6477000" y="1981200"/>
            <a:ext cx="381000" cy="312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562600" y="29718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57900" y="37338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15200" y="37338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1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Memory begins read only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write is attempted: Page fault</a:t>
            </a:r>
          </a:p>
          <a:p>
            <a:pPr marL="800100" lvl="1" indent="-342900"/>
            <a:r>
              <a:rPr lang="en-US" dirty="0" smtClean="0"/>
              <a:t>Invalidate other processors’ memory</a:t>
            </a:r>
          </a:p>
          <a:p>
            <a:pPr marL="800100" lvl="1" indent="-342900"/>
            <a:r>
              <a:rPr lang="en-US" dirty="0" smtClean="0"/>
              <a:t>Resume execution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read is attempted on invalid memory: Page Fault</a:t>
            </a:r>
          </a:p>
          <a:p>
            <a:pPr marL="800100" lvl="1" indent="-342900"/>
            <a:r>
              <a:rPr lang="en-US" dirty="0" smtClean="0"/>
              <a:t>Get correct value</a:t>
            </a:r>
          </a:p>
          <a:p>
            <a:pPr marL="800100" lvl="1" indent="-342900"/>
            <a:r>
              <a:rPr lang="en-US" dirty="0" smtClean="0"/>
              <a:t>Mark own memory valid</a:t>
            </a:r>
          </a:p>
          <a:p>
            <a:pPr marL="800100" lvl="1" indent="-342900"/>
            <a:r>
              <a:rPr lang="en-US" dirty="0" smtClean="0"/>
              <a:t>Resume execution</a:t>
            </a:r>
          </a:p>
        </p:txBody>
      </p:sp>
    </p:spTree>
    <p:extLst>
      <p:ext uri="{BB962C8B-B14F-4D97-AF65-F5344CB8AC3E}">
        <p14:creationId xmlns:p14="http://schemas.microsoft.com/office/powerpoint/2010/main" val="131185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Each user has to initialize distributed shared memory at the beginning, is assigned ID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Page management split across users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Lazily obtains updates from machines writing to page of memory, handles multiple simultaneous reads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Uses Invalid, Reading, Writing states similar to </a:t>
            </a:r>
            <a:r>
              <a:rPr lang="en-US" smtClean="0"/>
              <a:t>cache statuses </a:t>
            </a:r>
            <a:r>
              <a:rPr lang="en-US" dirty="0" smtClean="0"/>
              <a:t>covered in lecture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Must be synchronized while receiving updates from other users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Lock per page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Queue of conditional waits used to wait for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45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32</TotalTime>
  <Words>141</Words>
  <Application>Microsoft Macintosh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Essential</vt:lpstr>
      <vt:lpstr>Distributed shared memory</vt:lpstr>
      <vt:lpstr>Goals</vt:lpstr>
      <vt:lpstr>Implementation</vt:lpstr>
      <vt:lpstr>Distribution of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shared memory</dc:title>
  <dc:creator>mrosensweig</dc:creator>
  <cp:lastModifiedBy>Jason Hoch</cp:lastModifiedBy>
  <cp:revision>6</cp:revision>
  <dcterms:created xsi:type="dcterms:W3CDTF">2012-12-10T05:33:53Z</dcterms:created>
  <dcterms:modified xsi:type="dcterms:W3CDTF">2012-12-10T18:25:57Z</dcterms:modified>
</cp:coreProperties>
</file>