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5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55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7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0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8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9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61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46AD6A-A5C8-6547-A9AB-36F268DAB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sz="5000" dirty="0" err="1"/>
              <a:t>Faircharger</a:t>
            </a:r>
            <a:endParaRPr lang="de-DE" sz="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DDD25-3D96-DE42-BFD9-D5C6709C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7AAA1-3CB2-034C-89D4-E94EBCE5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31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Bodoni MT</vt:lpstr>
      <vt:lpstr>Goudy Old Style</vt:lpstr>
      <vt:lpstr>Wingdings 2</vt:lpstr>
      <vt:lpstr>SlateVTI</vt:lpstr>
      <vt:lpstr>Faircharger</vt:lpstr>
      <vt:lpstr>Idee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Faircharger</dc:title>
  <dc:creator>Benjamin Seeger</dc:creator>
  <cp:lastModifiedBy>Benjamin Seeger</cp:lastModifiedBy>
  <cp:revision>1</cp:revision>
  <dcterms:created xsi:type="dcterms:W3CDTF">2019-11-18T12:29:36Z</dcterms:created>
  <dcterms:modified xsi:type="dcterms:W3CDTF">2019-11-18T12:32:41Z</dcterms:modified>
</cp:coreProperties>
</file>