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 id="2147483672" r:id="rId3"/>
  </p:sldMasterIdLst>
  <p:notesMasterIdLst>
    <p:notesMasterId r:id="rId2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1" r:id="rId23"/>
  </p:sldIdLst>
  <p:sldSz cx="10680700" cy="7556500"/>
  <p:notesSz cx="6858000" cy="9144000"/>
  <p:embeddedFontLst>
    <p:embeddedFont>
      <p:font typeface="Calibri" panose="020F0502020204030204" pitchFamily="34" charset="0"/>
      <p:regular r:id="rId25"/>
      <p:bold r:id="rId26"/>
      <p:italic r:id="rId27"/>
      <p:boldItalic r:id="rId28"/>
    </p:embeddedFont>
    <p:embeddedFont>
      <p:font typeface="Helvetica Neue" panose="02000503000000020004"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0">
          <p15:clr>
            <a:srgbClr val="A4A3A4"/>
          </p15:clr>
        </p15:guide>
        <p15:guide id="2" pos="33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16B57E-039B-F744-A67F-DEF5C61C8E74}" v="3" dt="2021-11-18T13:52:07.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56"/>
    <p:restoredTop sz="94555"/>
  </p:normalViewPr>
  <p:slideViewPr>
    <p:cSldViewPr snapToGrid="0">
      <p:cViewPr varScale="1">
        <p:scale>
          <a:sx n="96" d="100"/>
          <a:sy n="96" d="100"/>
        </p:scale>
        <p:origin x="1952" y="184"/>
      </p:cViewPr>
      <p:guideLst>
        <p:guide orient="horz" pos="2380"/>
        <p:guide pos="33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ołaj Leszczuk" userId="f51ff640-68ca-4f5b-81f1-7b807841f46e" providerId="ADAL" clId="{7DE39291-07E9-CF42-A0F5-09014ADAA629}"/>
    <pc:docChg chg="undo custSel mod addSld delSld modSld">
      <pc:chgData name="Mikołaj Leszczuk" userId="f51ff640-68ca-4f5b-81f1-7b807841f46e" providerId="ADAL" clId="{7DE39291-07E9-CF42-A0F5-09014ADAA629}" dt="2020-10-25T21:40:47.973" v="197" actId="790"/>
      <pc:docMkLst>
        <pc:docMk/>
      </pc:docMkLst>
      <pc:sldChg chg="addSp delSp modSp mod setBg setClrOvrMap">
        <pc:chgData name="Mikołaj Leszczuk" userId="f51ff640-68ca-4f5b-81f1-7b807841f46e" providerId="ADAL" clId="{7DE39291-07E9-CF42-A0F5-09014ADAA629}" dt="2020-10-25T16:54:04.277" v="37" actId="26606"/>
        <pc:sldMkLst>
          <pc:docMk/>
          <pc:sldMk cId="0" sldId="257"/>
        </pc:sldMkLst>
        <pc:spChg chg="mod">
          <ac:chgData name="Mikołaj Leszczuk" userId="f51ff640-68ca-4f5b-81f1-7b807841f46e" providerId="ADAL" clId="{7DE39291-07E9-CF42-A0F5-09014ADAA629}" dt="2020-10-25T16:54:04.277" v="37" actId="26606"/>
          <ac:spMkLst>
            <pc:docMk/>
            <pc:sldMk cId="0" sldId="257"/>
            <ac:spMk id="117" creationId="{00000000-0000-0000-0000-000000000000}"/>
          </ac:spMkLst>
        </pc:spChg>
        <pc:spChg chg="mod">
          <ac:chgData name="Mikołaj Leszczuk" userId="f51ff640-68ca-4f5b-81f1-7b807841f46e" providerId="ADAL" clId="{7DE39291-07E9-CF42-A0F5-09014ADAA629}" dt="2020-10-25T16:54:04.277" v="37" actId="26606"/>
          <ac:spMkLst>
            <pc:docMk/>
            <pc:sldMk cId="0" sldId="257"/>
            <ac:spMk id="118" creationId="{00000000-0000-0000-0000-000000000000}"/>
          </ac:spMkLst>
        </pc:spChg>
        <pc:spChg chg="mod">
          <ac:chgData name="Mikołaj Leszczuk" userId="f51ff640-68ca-4f5b-81f1-7b807841f46e" providerId="ADAL" clId="{7DE39291-07E9-CF42-A0F5-09014ADAA629}" dt="2020-10-25T16:54:04.277" v="37" actId="26606"/>
          <ac:spMkLst>
            <pc:docMk/>
            <pc:sldMk cId="0" sldId="257"/>
            <ac:spMk id="119" creationId="{00000000-0000-0000-0000-000000000000}"/>
          </ac:spMkLst>
        </pc:spChg>
        <pc:spChg chg="mod">
          <ac:chgData name="Mikołaj Leszczuk" userId="f51ff640-68ca-4f5b-81f1-7b807841f46e" providerId="ADAL" clId="{7DE39291-07E9-CF42-A0F5-09014ADAA629}" dt="2020-10-25T16:54:04.277" v="37" actId="26606"/>
          <ac:spMkLst>
            <pc:docMk/>
            <pc:sldMk cId="0" sldId="257"/>
            <ac:spMk id="120" creationId="{00000000-0000-0000-0000-000000000000}"/>
          </ac:spMkLst>
        </pc:spChg>
        <pc:spChg chg="add del">
          <ac:chgData name="Mikołaj Leszczuk" userId="f51ff640-68ca-4f5b-81f1-7b807841f46e" providerId="ADAL" clId="{7DE39291-07E9-CF42-A0F5-09014ADAA629}" dt="2020-10-25T16:53:19.910" v="14" actId="26606"/>
          <ac:spMkLst>
            <pc:docMk/>
            <pc:sldMk cId="0" sldId="257"/>
            <ac:spMk id="122" creationId="{D4771268-CB57-404A-9271-370EB28F6090}"/>
          </ac:spMkLst>
        </pc:spChg>
        <pc:spChg chg="add">
          <ac:chgData name="Mikołaj Leszczuk" userId="f51ff640-68ca-4f5b-81f1-7b807841f46e" providerId="ADAL" clId="{7DE39291-07E9-CF42-A0F5-09014ADAA629}" dt="2020-10-25T16:54:04.277" v="37" actId="26606"/>
          <ac:spMkLst>
            <pc:docMk/>
            <pc:sldMk cId="0" sldId="257"/>
            <ac:spMk id="123" creationId="{21739CA5-F0F5-48E1-8E8C-F24B71827E46}"/>
          </ac:spMkLst>
        </pc:spChg>
        <pc:spChg chg="add del">
          <ac:chgData name="Mikołaj Leszczuk" userId="f51ff640-68ca-4f5b-81f1-7b807841f46e" providerId="ADAL" clId="{7DE39291-07E9-CF42-A0F5-09014ADAA629}" dt="2020-10-25T16:53:22.036" v="16" actId="26606"/>
          <ac:spMkLst>
            <pc:docMk/>
            <pc:sldMk cId="0" sldId="257"/>
            <ac:spMk id="124" creationId="{1E214AA7-F028-4A0D-8698-61AEC754D1BC}"/>
          </ac:spMkLst>
        </pc:spChg>
        <pc:spChg chg="add del">
          <ac:chgData name="Mikołaj Leszczuk" userId="f51ff640-68ca-4f5b-81f1-7b807841f46e" providerId="ADAL" clId="{7DE39291-07E9-CF42-A0F5-09014ADAA629}" dt="2020-10-25T16:53:16.814" v="12" actId="26606"/>
          <ac:spMkLst>
            <pc:docMk/>
            <pc:sldMk cId="0" sldId="257"/>
            <ac:spMk id="125" creationId="{D4771268-CB57-404A-9271-370EB28F6090}"/>
          </ac:spMkLst>
        </pc:spChg>
        <pc:spChg chg="add">
          <ac:chgData name="Mikołaj Leszczuk" userId="f51ff640-68ca-4f5b-81f1-7b807841f46e" providerId="ADAL" clId="{7DE39291-07E9-CF42-A0F5-09014ADAA629}" dt="2020-10-25T16:54:04.277" v="37" actId="26606"/>
          <ac:spMkLst>
            <pc:docMk/>
            <pc:sldMk cId="0" sldId="257"/>
            <ac:spMk id="126" creationId="{3EAD2937-F230-41D4-B9C5-975B129BFC20}"/>
          </ac:spMkLst>
        </pc:spChg>
        <pc:spChg chg="add">
          <ac:chgData name="Mikołaj Leszczuk" userId="f51ff640-68ca-4f5b-81f1-7b807841f46e" providerId="ADAL" clId="{7DE39291-07E9-CF42-A0F5-09014ADAA629}" dt="2020-10-25T16:54:04.277" v="37" actId="26606"/>
          <ac:spMkLst>
            <pc:docMk/>
            <pc:sldMk cId="0" sldId="257"/>
            <ac:spMk id="128" creationId="{CCD444A3-C338-4886-B7F1-4BA2AF46EB64}"/>
          </ac:spMkLst>
        </pc:spChg>
        <pc:spChg chg="add del">
          <ac:chgData name="Mikołaj Leszczuk" userId="f51ff640-68ca-4f5b-81f1-7b807841f46e" providerId="ADAL" clId="{7DE39291-07E9-CF42-A0F5-09014ADAA629}" dt="2020-10-25T16:53:24.429" v="18" actId="26606"/>
          <ac:spMkLst>
            <pc:docMk/>
            <pc:sldMk cId="0" sldId="257"/>
            <ac:spMk id="129" creationId="{4C608BEB-860E-4094-8511-78603564A75E}"/>
          </ac:spMkLst>
        </pc:spChg>
        <pc:spChg chg="add del">
          <ac:chgData name="Mikołaj Leszczuk" userId="f51ff640-68ca-4f5b-81f1-7b807841f46e" providerId="ADAL" clId="{7DE39291-07E9-CF42-A0F5-09014ADAA629}" dt="2020-10-25T16:53:30.520" v="20" actId="26606"/>
          <ac:spMkLst>
            <pc:docMk/>
            <pc:sldMk cId="0" sldId="257"/>
            <ac:spMk id="132" creationId="{4FFBEE45-F140-49D5-85EA-C78C24340B23}"/>
          </ac:spMkLst>
        </pc:spChg>
        <pc:spChg chg="add del">
          <ac:chgData name="Mikołaj Leszczuk" userId="f51ff640-68ca-4f5b-81f1-7b807841f46e" providerId="ADAL" clId="{7DE39291-07E9-CF42-A0F5-09014ADAA629}" dt="2020-10-25T16:53:34.181" v="22" actId="26606"/>
          <ac:spMkLst>
            <pc:docMk/>
            <pc:sldMk cId="0" sldId="257"/>
            <ac:spMk id="134" creationId="{D4771268-CB57-404A-9271-370EB28F6090}"/>
          </ac:spMkLst>
        </pc:spChg>
        <pc:spChg chg="add del">
          <ac:chgData name="Mikołaj Leszczuk" userId="f51ff640-68ca-4f5b-81f1-7b807841f46e" providerId="ADAL" clId="{7DE39291-07E9-CF42-A0F5-09014ADAA629}" dt="2020-10-25T16:53:36.722" v="24" actId="26606"/>
          <ac:spMkLst>
            <pc:docMk/>
            <pc:sldMk cId="0" sldId="257"/>
            <ac:spMk id="136" creationId="{1E214AA7-F028-4A0D-8698-61AEC754D1BC}"/>
          </ac:spMkLst>
        </pc:spChg>
        <pc:spChg chg="add del">
          <ac:chgData name="Mikołaj Leszczuk" userId="f51ff640-68ca-4f5b-81f1-7b807841f46e" providerId="ADAL" clId="{7DE39291-07E9-CF42-A0F5-09014ADAA629}" dt="2020-10-25T16:53:45.997" v="26" actId="26606"/>
          <ac:spMkLst>
            <pc:docMk/>
            <pc:sldMk cId="0" sldId="257"/>
            <ac:spMk id="139" creationId="{4C608BEB-860E-4094-8511-78603564A75E}"/>
          </ac:spMkLst>
        </pc:spChg>
        <pc:spChg chg="add del">
          <ac:chgData name="Mikołaj Leszczuk" userId="f51ff640-68ca-4f5b-81f1-7b807841f46e" providerId="ADAL" clId="{7DE39291-07E9-CF42-A0F5-09014ADAA629}" dt="2020-10-25T16:53:49.664" v="28" actId="26606"/>
          <ac:spMkLst>
            <pc:docMk/>
            <pc:sldMk cId="0" sldId="257"/>
            <ac:spMk id="142" creationId="{21739CA5-F0F5-48E1-8E8C-F24B71827E46}"/>
          </ac:spMkLst>
        </pc:spChg>
        <pc:spChg chg="add del">
          <ac:chgData name="Mikołaj Leszczuk" userId="f51ff640-68ca-4f5b-81f1-7b807841f46e" providerId="ADAL" clId="{7DE39291-07E9-CF42-A0F5-09014ADAA629}" dt="2020-10-25T16:53:49.664" v="28" actId="26606"/>
          <ac:spMkLst>
            <pc:docMk/>
            <pc:sldMk cId="0" sldId="257"/>
            <ac:spMk id="143" creationId="{3EAD2937-F230-41D4-B9C5-975B129BFC20}"/>
          </ac:spMkLst>
        </pc:spChg>
        <pc:spChg chg="add del">
          <ac:chgData name="Mikołaj Leszczuk" userId="f51ff640-68ca-4f5b-81f1-7b807841f46e" providerId="ADAL" clId="{7DE39291-07E9-CF42-A0F5-09014ADAA629}" dt="2020-10-25T16:53:49.664" v="28" actId="26606"/>
          <ac:spMkLst>
            <pc:docMk/>
            <pc:sldMk cId="0" sldId="257"/>
            <ac:spMk id="144" creationId="{CCD444A3-C338-4886-B7F1-4BA2AF46EB64}"/>
          </ac:spMkLst>
        </pc:spChg>
        <pc:spChg chg="add del">
          <ac:chgData name="Mikołaj Leszczuk" userId="f51ff640-68ca-4f5b-81f1-7b807841f46e" providerId="ADAL" clId="{7DE39291-07E9-CF42-A0F5-09014ADAA629}" dt="2020-10-25T16:53:53.461" v="30" actId="26606"/>
          <ac:spMkLst>
            <pc:docMk/>
            <pc:sldMk cId="0" sldId="257"/>
            <ac:spMk id="146" creationId="{4C608BEB-860E-4094-8511-78603564A75E}"/>
          </ac:spMkLst>
        </pc:spChg>
        <pc:spChg chg="add del">
          <ac:chgData name="Mikołaj Leszczuk" userId="f51ff640-68ca-4f5b-81f1-7b807841f46e" providerId="ADAL" clId="{7DE39291-07E9-CF42-A0F5-09014ADAA629}" dt="2020-10-25T16:53:55.123" v="32" actId="26606"/>
          <ac:spMkLst>
            <pc:docMk/>
            <pc:sldMk cId="0" sldId="257"/>
            <ac:spMk id="149" creationId="{428D436F-9ACD-4C92-AFC8-C934C527A6A4}"/>
          </ac:spMkLst>
        </pc:spChg>
        <pc:spChg chg="add del">
          <ac:chgData name="Mikołaj Leszczuk" userId="f51ff640-68ca-4f5b-81f1-7b807841f46e" providerId="ADAL" clId="{7DE39291-07E9-CF42-A0F5-09014ADAA629}" dt="2020-10-25T16:53:55.123" v="32" actId="26606"/>
          <ac:spMkLst>
            <pc:docMk/>
            <pc:sldMk cId="0" sldId="257"/>
            <ac:spMk id="150" creationId="{090538E0-A884-4E60-A6AB-77D830E2FCED}"/>
          </ac:spMkLst>
        </pc:spChg>
        <pc:spChg chg="add del">
          <ac:chgData name="Mikołaj Leszczuk" userId="f51ff640-68ca-4f5b-81f1-7b807841f46e" providerId="ADAL" clId="{7DE39291-07E9-CF42-A0F5-09014ADAA629}" dt="2020-10-25T16:53:55.123" v="32" actId="26606"/>
          <ac:spMkLst>
            <pc:docMk/>
            <pc:sldMk cId="0" sldId="257"/>
            <ac:spMk id="151" creationId="{DB0D7DD0-1C67-4D4C-9E06-678233DB8468}"/>
          </ac:spMkLst>
        </pc:spChg>
        <pc:spChg chg="add del">
          <ac:chgData name="Mikołaj Leszczuk" userId="f51ff640-68ca-4f5b-81f1-7b807841f46e" providerId="ADAL" clId="{7DE39291-07E9-CF42-A0F5-09014ADAA629}" dt="2020-10-25T16:53:57.214" v="34" actId="26606"/>
          <ac:spMkLst>
            <pc:docMk/>
            <pc:sldMk cId="0" sldId="257"/>
            <ac:spMk id="153" creationId="{4FFBEE45-F140-49D5-85EA-C78C24340B23}"/>
          </ac:spMkLst>
        </pc:spChg>
        <pc:spChg chg="add del">
          <ac:chgData name="Mikołaj Leszczuk" userId="f51ff640-68ca-4f5b-81f1-7b807841f46e" providerId="ADAL" clId="{7DE39291-07E9-CF42-A0F5-09014ADAA629}" dt="2020-10-25T16:54:02.980" v="36" actId="26606"/>
          <ac:spMkLst>
            <pc:docMk/>
            <pc:sldMk cId="0" sldId="257"/>
            <ac:spMk id="155" creationId="{21739CA5-F0F5-48E1-8E8C-F24B71827E46}"/>
          </ac:spMkLst>
        </pc:spChg>
        <pc:spChg chg="add del">
          <ac:chgData name="Mikołaj Leszczuk" userId="f51ff640-68ca-4f5b-81f1-7b807841f46e" providerId="ADAL" clId="{7DE39291-07E9-CF42-A0F5-09014ADAA629}" dt="2020-10-25T16:54:02.980" v="36" actId="26606"/>
          <ac:spMkLst>
            <pc:docMk/>
            <pc:sldMk cId="0" sldId="257"/>
            <ac:spMk id="156" creationId="{3EAD2937-F230-41D4-B9C5-975B129BFC20}"/>
          </ac:spMkLst>
        </pc:spChg>
        <pc:spChg chg="add del">
          <ac:chgData name="Mikołaj Leszczuk" userId="f51ff640-68ca-4f5b-81f1-7b807841f46e" providerId="ADAL" clId="{7DE39291-07E9-CF42-A0F5-09014ADAA629}" dt="2020-10-25T16:54:02.980" v="36" actId="26606"/>
          <ac:spMkLst>
            <pc:docMk/>
            <pc:sldMk cId="0" sldId="257"/>
            <ac:spMk id="157" creationId="{CCD444A3-C338-4886-B7F1-4BA2AF46EB64}"/>
          </ac:spMkLst>
        </pc:spChg>
        <pc:cxnChg chg="add del">
          <ac:chgData name="Mikołaj Leszczuk" userId="f51ff640-68ca-4f5b-81f1-7b807841f46e" providerId="ADAL" clId="{7DE39291-07E9-CF42-A0F5-09014ADAA629}" dt="2020-10-25T16:53:22.036" v="16" actId="26606"/>
          <ac:cxnSpMkLst>
            <pc:docMk/>
            <pc:sldMk cId="0" sldId="257"/>
            <ac:cxnSpMk id="127" creationId="{D6206FDC-2777-4D7F-AF9C-73413DA664C9}"/>
          </ac:cxnSpMkLst>
        </pc:cxnChg>
        <pc:cxnChg chg="add del">
          <ac:chgData name="Mikołaj Leszczuk" userId="f51ff640-68ca-4f5b-81f1-7b807841f46e" providerId="ADAL" clId="{7DE39291-07E9-CF42-A0F5-09014ADAA629}" dt="2020-10-25T16:53:24.429" v="18" actId="26606"/>
          <ac:cxnSpMkLst>
            <pc:docMk/>
            <pc:sldMk cId="0" sldId="257"/>
            <ac:cxnSpMk id="130" creationId="{1F16A8D4-FE87-4604-88B2-394B5D1EB437}"/>
          </ac:cxnSpMkLst>
        </pc:cxnChg>
        <pc:cxnChg chg="add del">
          <ac:chgData name="Mikołaj Leszczuk" userId="f51ff640-68ca-4f5b-81f1-7b807841f46e" providerId="ADAL" clId="{7DE39291-07E9-CF42-A0F5-09014ADAA629}" dt="2020-10-25T16:53:36.722" v="24" actId="26606"/>
          <ac:cxnSpMkLst>
            <pc:docMk/>
            <pc:sldMk cId="0" sldId="257"/>
            <ac:cxnSpMk id="137" creationId="{D6206FDC-2777-4D7F-AF9C-73413DA664C9}"/>
          </ac:cxnSpMkLst>
        </pc:cxnChg>
        <pc:cxnChg chg="add del">
          <ac:chgData name="Mikołaj Leszczuk" userId="f51ff640-68ca-4f5b-81f1-7b807841f46e" providerId="ADAL" clId="{7DE39291-07E9-CF42-A0F5-09014ADAA629}" dt="2020-10-25T16:53:45.997" v="26" actId="26606"/>
          <ac:cxnSpMkLst>
            <pc:docMk/>
            <pc:sldMk cId="0" sldId="257"/>
            <ac:cxnSpMk id="140" creationId="{1F16A8D4-FE87-4604-88B2-394B5D1EB437}"/>
          </ac:cxnSpMkLst>
        </pc:cxnChg>
        <pc:cxnChg chg="add del">
          <ac:chgData name="Mikołaj Leszczuk" userId="f51ff640-68ca-4f5b-81f1-7b807841f46e" providerId="ADAL" clId="{7DE39291-07E9-CF42-A0F5-09014ADAA629}" dt="2020-10-25T16:53:53.461" v="30" actId="26606"/>
          <ac:cxnSpMkLst>
            <pc:docMk/>
            <pc:sldMk cId="0" sldId="257"/>
            <ac:cxnSpMk id="147" creationId="{1F16A8D4-FE87-4604-88B2-394B5D1EB437}"/>
          </ac:cxnSpMkLst>
        </pc:cxnChg>
      </pc:sldChg>
      <pc:sldChg chg="modNotesTx">
        <pc:chgData name="Mikołaj Leszczuk" userId="f51ff640-68ca-4f5b-81f1-7b807841f46e" providerId="ADAL" clId="{7DE39291-07E9-CF42-A0F5-09014ADAA629}" dt="2020-10-25T16:54:24.247" v="38" actId="33524"/>
        <pc:sldMkLst>
          <pc:docMk/>
          <pc:sldMk cId="0" sldId="260"/>
        </pc:sldMkLst>
      </pc:sldChg>
      <pc:sldChg chg="modNotesTx">
        <pc:chgData name="Mikołaj Leszczuk" userId="f51ff640-68ca-4f5b-81f1-7b807841f46e" providerId="ADAL" clId="{7DE39291-07E9-CF42-A0F5-09014ADAA629}" dt="2020-10-25T16:54:52.952" v="39" actId="33524"/>
        <pc:sldMkLst>
          <pc:docMk/>
          <pc:sldMk cId="0" sldId="261"/>
        </pc:sldMkLst>
      </pc:sldChg>
      <pc:sldChg chg="addSp delSp modSp mod modNotes modNotesTx">
        <pc:chgData name="Mikołaj Leszczuk" userId="f51ff640-68ca-4f5b-81f1-7b807841f46e" providerId="ADAL" clId="{7DE39291-07E9-CF42-A0F5-09014ADAA629}" dt="2020-10-25T16:55:31.491" v="41" actId="33524"/>
        <pc:sldMkLst>
          <pc:docMk/>
          <pc:sldMk cId="0" sldId="270"/>
        </pc:sldMkLst>
        <pc:spChg chg="add del mod">
          <ac:chgData name="Mikołaj Leszczuk" userId="f51ff640-68ca-4f5b-81f1-7b807841f46e" providerId="ADAL" clId="{7DE39291-07E9-CF42-A0F5-09014ADAA629}" dt="2020-10-25T00:36:11.468" v="5"/>
          <ac:spMkLst>
            <pc:docMk/>
            <pc:sldMk cId="0" sldId="270"/>
            <ac:spMk id="2" creationId="{63F4CF91-618A-2A48-A66C-4C92A2A0E7B9}"/>
          </ac:spMkLst>
        </pc:spChg>
        <pc:spChg chg="add del mod">
          <ac:chgData name="Mikołaj Leszczuk" userId="f51ff640-68ca-4f5b-81f1-7b807841f46e" providerId="ADAL" clId="{7DE39291-07E9-CF42-A0F5-09014ADAA629}" dt="2020-10-25T00:36:10.757" v="4"/>
          <ac:spMkLst>
            <pc:docMk/>
            <pc:sldMk cId="0" sldId="270"/>
            <ac:spMk id="3" creationId="{F0202A60-97EE-8F45-B0EC-0AD0E6BD3649}"/>
          </ac:spMkLst>
        </pc:spChg>
        <pc:spChg chg="mod">
          <ac:chgData name="Mikołaj Leszczuk" userId="f51ff640-68ca-4f5b-81f1-7b807841f46e" providerId="ADAL" clId="{7DE39291-07E9-CF42-A0F5-09014ADAA629}" dt="2020-10-25T16:55:21.724" v="40" actId="20577"/>
          <ac:spMkLst>
            <pc:docMk/>
            <pc:sldMk cId="0" sldId="270"/>
            <ac:spMk id="250" creationId="{00000000-0000-0000-0000-000000000000}"/>
          </ac:spMkLst>
        </pc:spChg>
      </pc:sldChg>
      <pc:sldChg chg="modNotes">
        <pc:chgData name="Mikołaj Leszczuk" userId="f51ff640-68ca-4f5b-81f1-7b807841f46e" providerId="ADAL" clId="{7DE39291-07E9-CF42-A0F5-09014ADAA629}" dt="2020-10-25T00:36:21.453" v="6"/>
        <pc:sldMkLst>
          <pc:docMk/>
          <pc:sldMk cId="0" sldId="271"/>
        </pc:sldMkLst>
      </pc:sldChg>
      <pc:sldChg chg="addSp delSp modSp add mod setBg modAnim">
        <pc:chgData name="Mikołaj Leszczuk" userId="f51ff640-68ca-4f5b-81f1-7b807841f46e" providerId="ADAL" clId="{7DE39291-07E9-CF42-A0F5-09014ADAA629}" dt="2020-10-25T00:38:10.148" v="9" actId="26606"/>
        <pc:sldMkLst>
          <pc:docMk/>
          <pc:sldMk cId="2924202451" sldId="272"/>
        </pc:sldMkLst>
        <pc:spChg chg="mod">
          <ac:chgData name="Mikołaj Leszczuk" userId="f51ff640-68ca-4f5b-81f1-7b807841f46e" providerId="ADAL" clId="{7DE39291-07E9-CF42-A0F5-09014ADAA629}" dt="2020-10-25T00:38:10.148" v="9" actId="26606"/>
          <ac:spMkLst>
            <pc:docMk/>
            <pc:sldMk cId="2924202451" sldId="272"/>
            <ac:spMk id="2" creationId="{2594C79B-6E02-DC42-BA8D-60E477FD96AE}"/>
          </ac:spMkLst>
        </pc:spChg>
        <pc:spChg chg="del">
          <ac:chgData name="Mikołaj Leszczuk" userId="f51ff640-68ca-4f5b-81f1-7b807841f46e" providerId="ADAL" clId="{7DE39291-07E9-CF42-A0F5-09014ADAA629}" dt="2020-10-25T00:37:49.688" v="8"/>
          <ac:spMkLst>
            <pc:docMk/>
            <pc:sldMk cId="2924202451" sldId="272"/>
            <ac:spMk id="3" creationId="{DDD7FC67-226E-E64A-BBF7-566E3235B253}"/>
          </ac:spMkLst>
        </pc:spChg>
        <pc:spChg chg="add">
          <ac:chgData name="Mikołaj Leszczuk" userId="f51ff640-68ca-4f5b-81f1-7b807841f46e" providerId="ADAL" clId="{7DE39291-07E9-CF42-A0F5-09014ADAA629}" dt="2020-10-25T00:38:10.148" v="9" actId="26606"/>
          <ac:spMkLst>
            <pc:docMk/>
            <pc:sldMk cId="2924202451" sldId="272"/>
            <ac:spMk id="9" creationId="{6753252F-4873-4F63-801D-CC719279A7D5}"/>
          </ac:spMkLst>
        </pc:spChg>
        <pc:spChg chg="add">
          <ac:chgData name="Mikołaj Leszczuk" userId="f51ff640-68ca-4f5b-81f1-7b807841f46e" providerId="ADAL" clId="{7DE39291-07E9-CF42-A0F5-09014ADAA629}" dt="2020-10-25T00:38:10.148" v="9" actId="26606"/>
          <ac:spMkLst>
            <pc:docMk/>
            <pc:sldMk cId="2924202451" sldId="272"/>
            <ac:spMk id="11" creationId="{047C8CCB-F95D-4249-92DD-651249D3535A}"/>
          </ac:spMkLst>
        </pc:spChg>
        <pc:picChg chg="add mod">
          <ac:chgData name="Mikołaj Leszczuk" userId="f51ff640-68ca-4f5b-81f1-7b807841f46e" providerId="ADAL" clId="{7DE39291-07E9-CF42-A0F5-09014ADAA629}" dt="2020-10-25T00:38:10.148" v="9" actId="26606"/>
          <ac:picMkLst>
            <pc:docMk/>
            <pc:sldMk cId="2924202451" sldId="272"/>
            <ac:picMk id="4" creationId="{CD255860-B8CE-E940-9561-DFCC90776340}"/>
          </ac:picMkLst>
        </pc:picChg>
      </pc:sldChg>
      <pc:sldChg chg="add del setBg">
        <pc:chgData name="Mikołaj Leszczuk" userId="f51ff640-68ca-4f5b-81f1-7b807841f46e" providerId="ADAL" clId="{7DE39291-07E9-CF42-A0F5-09014ADAA629}" dt="2020-10-25T20:56:24.547" v="43"/>
        <pc:sldMkLst>
          <pc:docMk/>
          <pc:sldMk cId="236234142" sldId="273"/>
        </pc:sldMkLst>
      </pc:sldChg>
      <pc:sldChg chg="addSp delSp modSp add mod setBg modClrScheme chgLayout">
        <pc:chgData name="Mikołaj Leszczuk" userId="f51ff640-68ca-4f5b-81f1-7b807841f46e" providerId="ADAL" clId="{7DE39291-07E9-CF42-A0F5-09014ADAA629}" dt="2020-10-25T21:37:09.564" v="171" actId="26606"/>
        <pc:sldMkLst>
          <pc:docMk/>
          <pc:sldMk cId="4232721464" sldId="273"/>
        </pc:sldMkLst>
        <pc:spChg chg="add mod ord">
          <ac:chgData name="Mikołaj Leszczuk" userId="f51ff640-68ca-4f5b-81f1-7b807841f46e" providerId="ADAL" clId="{7DE39291-07E9-CF42-A0F5-09014ADAA629}" dt="2020-10-25T21:37:09.564" v="171" actId="26606"/>
          <ac:spMkLst>
            <pc:docMk/>
            <pc:sldMk cId="4232721464" sldId="273"/>
            <ac:spMk id="2" creationId="{FAB40E6B-4705-BD49-9D58-F72C490107F3}"/>
          </ac:spMkLst>
        </pc:spChg>
        <pc:spChg chg="add mod ord">
          <ac:chgData name="Mikołaj Leszczuk" userId="f51ff640-68ca-4f5b-81f1-7b807841f46e" providerId="ADAL" clId="{7DE39291-07E9-CF42-A0F5-09014ADAA629}" dt="2020-10-25T21:37:09.564" v="171" actId="26606"/>
          <ac:spMkLst>
            <pc:docMk/>
            <pc:sldMk cId="4232721464" sldId="273"/>
            <ac:spMk id="3" creationId="{7FF7F56D-2C33-4645-A9C9-0DE5144F4D4F}"/>
          </ac:spMkLst>
        </pc:spChg>
        <pc:spChg chg="add del mod ord">
          <ac:chgData name="Mikołaj Leszczuk" userId="f51ff640-68ca-4f5b-81f1-7b807841f46e" providerId="ADAL" clId="{7DE39291-07E9-CF42-A0F5-09014ADAA629}" dt="2020-10-25T21:33:54.360" v="103" actId="931"/>
          <ac:spMkLst>
            <pc:docMk/>
            <pc:sldMk cId="4232721464" sldId="273"/>
            <ac:spMk id="4" creationId="{B5337FE0-7EAF-8847-BDD8-F52460806291}"/>
          </ac:spMkLst>
        </pc:spChg>
        <pc:spChg chg="add mod">
          <ac:chgData name="Mikołaj Leszczuk" userId="f51ff640-68ca-4f5b-81f1-7b807841f46e" providerId="ADAL" clId="{7DE39291-07E9-CF42-A0F5-09014ADAA629}" dt="2020-10-25T21:37:09.564" v="171" actId="26606"/>
          <ac:spMkLst>
            <pc:docMk/>
            <pc:sldMk cId="4232721464" sldId="273"/>
            <ac:spMk id="7" creationId="{1C1EF658-9137-494F-92FD-61188B6B1FEA}"/>
          </ac:spMkLst>
        </pc:spChg>
        <pc:spChg chg="add del">
          <ac:chgData name="Mikołaj Leszczuk" userId="f51ff640-68ca-4f5b-81f1-7b807841f46e" providerId="ADAL" clId="{7DE39291-07E9-CF42-A0F5-09014ADAA629}" dt="2020-10-25T21:36:01.811" v="138" actId="26606"/>
          <ac:spMkLst>
            <pc:docMk/>
            <pc:sldMk cId="4232721464" sldId="273"/>
            <ac:spMk id="71" creationId="{F4C0B10B-D2C4-4A54-AFAD-3D27DF88BB37}"/>
          </ac:spMkLst>
        </pc:spChg>
        <pc:spChg chg="add del">
          <ac:chgData name="Mikołaj Leszczuk" userId="f51ff640-68ca-4f5b-81f1-7b807841f46e" providerId="ADAL" clId="{7DE39291-07E9-CF42-A0F5-09014ADAA629}" dt="2020-10-25T21:36:09.944" v="142" actId="26606"/>
          <ac:spMkLst>
            <pc:docMk/>
            <pc:sldMk cId="4232721464" sldId="273"/>
            <ac:spMk id="75" creationId="{94214E17-97F3-4B04-AAE9-03BA148AE969}"/>
          </ac:spMkLst>
        </pc:spChg>
        <pc:spChg chg="add del">
          <ac:chgData name="Mikołaj Leszczuk" userId="f51ff640-68ca-4f5b-81f1-7b807841f46e" providerId="ADAL" clId="{7DE39291-07E9-CF42-A0F5-09014ADAA629}" dt="2020-10-25T21:36:09.944" v="142" actId="26606"/>
          <ac:spMkLst>
            <pc:docMk/>
            <pc:sldMk cId="4232721464" sldId="273"/>
            <ac:spMk id="77" creationId="{EC9D92EA-1FC7-47BC-8749-59CAF27E94C9}"/>
          </ac:spMkLst>
        </pc:spChg>
        <pc:spChg chg="add del">
          <ac:chgData name="Mikołaj Leszczuk" userId="f51ff640-68ca-4f5b-81f1-7b807841f46e" providerId="ADAL" clId="{7DE39291-07E9-CF42-A0F5-09014ADAA629}" dt="2020-10-25T21:36:25.224" v="146" actId="26606"/>
          <ac:spMkLst>
            <pc:docMk/>
            <pc:sldMk cId="4232721464" sldId="273"/>
            <ac:spMk id="79" creationId="{C13237C8-E62C-4F0D-A318-BD6FB6C2D138}"/>
          </ac:spMkLst>
        </pc:spChg>
        <pc:spChg chg="add del">
          <ac:chgData name="Mikołaj Leszczuk" userId="f51ff640-68ca-4f5b-81f1-7b807841f46e" providerId="ADAL" clId="{7DE39291-07E9-CF42-A0F5-09014ADAA629}" dt="2020-10-25T21:36:25.224" v="146" actId="26606"/>
          <ac:spMkLst>
            <pc:docMk/>
            <pc:sldMk cId="4232721464" sldId="273"/>
            <ac:spMk id="81" creationId="{19C9EAEA-39D0-4B0E-A0EB-51E7B26740B1}"/>
          </ac:spMkLst>
        </pc:spChg>
        <pc:spChg chg="add del">
          <ac:chgData name="Mikołaj Leszczuk" userId="f51ff640-68ca-4f5b-81f1-7b807841f46e" providerId="ADAL" clId="{7DE39291-07E9-CF42-A0F5-09014ADAA629}" dt="2020-10-25T21:36:34.103" v="150" actId="26606"/>
          <ac:spMkLst>
            <pc:docMk/>
            <pc:sldMk cId="4232721464" sldId="273"/>
            <ac:spMk id="83" creationId="{B621D332-7329-4994-8836-C429A51B7549}"/>
          </ac:spMkLst>
        </pc:spChg>
        <pc:spChg chg="add del">
          <ac:chgData name="Mikołaj Leszczuk" userId="f51ff640-68ca-4f5b-81f1-7b807841f46e" providerId="ADAL" clId="{7DE39291-07E9-CF42-A0F5-09014ADAA629}" dt="2020-10-25T21:36:34.103" v="150" actId="26606"/>
          <ac:spMkLst>
            <pc:docMk/>
            <pc:sldMk cId="4232721464" sldId="273"/>
            <ac:spMk id="85" creationId="{2D20F754-35A9-4508-BE3C-C59996D1437B}"/>
          </ac:spMkLst>
        </pc:spChg>
        <pc:spChg chg="ord">
          <ac:chgData name="Mikołaj Leszczuk" userId="f51ff640-68ca-4f5b-81f1-7b807841f46e" providerId="ADAL" clId="{7DE39291-07E9-CF42-A0F5-09014ADAA629}" dt="2020-10-25T21:37:09.564" v="171" actId="26606"/>
          <ac:spMkLst>
            <pc:docMk/>
            <pc:sldMk cId="4232721464" sldId="273"/>
            <ac:spMk id="5122" creationId="{9A83C505-9C15-E94A-9C8B-70BE6AE14917}"/>
          </ac:spMkLst>
        </pc:spChg>
        <pc:spChg chg="add del">
          <ac:chgData name="Mikołaj Leszczuk" userId="f51ff640-68ca-4f5b-81f1-7b807841f46e" providerId="ADAL" clId="{7DE39291-07E9-CF42-A0F5-09014ADAA629}" dt="2020-10-25T21:36:04.342" v="140" actId="26606"/>
          <ac:spMkLst>
            <pc:docMk/>
            <pc:sldMk cId="4232721464" sldId="273"/>
            <ac:spMk id="5124" creationId="{911A6C77-6109-4F77-975B-C375615A557E}"/>
          </ac:spMkLst>
        </pc:spChg>
        <pc:spChg chg="add del">
          <ac:chgData name="Mikołaj Leszczuk" userId="f51ff640-68ca-4f5b-81f1-7b807841f46e" providerId="ADAL" clId="{7DE39291-07E9-CF42-A0F5-09014ADAA629}" dt="2020-10-25T21:36:09.944" v="142" actId="26606"/>
          <ac:spMkLst>
            <pc:docMk/>
            <pc:sldMk cId="4232721464" sldId="273"/>
            <ac:spMk id="5132" creationId="{C5E1D13B-3A3C-462E-A6FF-A3D5A3881F31}"/>
          </ac:spMkLst>
        </pc:spChg>
        <pc:spChg chg="add del">
          <ac:chgData name="Mikołaj Leszczuk" userId="f51ff640-68ca-4f5b-81f1-7b807841f46e" providerId="ADAL" clId="{7DE39291-07E9-CF42-A0F5-09014ADAA629}" dt="2020-10-25T21:36:09.944" v="142" actId="26606"/>
          <ac:spMkLst>
            <pc:docMk/>
            <pc:sldMk cId="4232721464" sldId="273"/>
            <ac:spMk id="5133" creationId="{B82AB0A7-5ADB-43AA-A85D-9EB9D8BC09DC}"/>
          </ac:spMkLst>
        </pc:spChg>
        <pc:spChg chg="add del">
          <ac:chgData name="Mikołaj Leszczuk" userId="f51ff640-68ca-4f5b-81f1-7b807841f46e" providerId="ADAL" clId="{7DE39291-07E9-CF42-A0F5-09014ADAA629}" dt="2020-10-25T21:36:13.374" v="144" actId="26606"/>
          <ac:spMkLst>
            <pc:docMk/>
            <pc:sldMk cId="4232721464" sldId="273"/>
            <ac:spMk id="5135" creationId="{117AB3D3-3C9C-4DED-809A-78734805B895}"/>
          </ac:spMkLst>
        </pc:spChg>
        <pc:spChg chg="add del">
          <ac:chgData name="Mikołaj Leszczuk" userId="f51ff640-68ca-4f5b-81f1-7b807841f46e" providerId="ADAL" clId="{7DE39291-07E9-CF42-A0F5-09014ADAA629}" dt="2020-10-25T21:36:13.374" v="144" actId="26606"/>
          <ac:spMkLst>
            <pc:docMk/>
            <pc:sldMk cId="4232721464" sldId="273"/>
            <ac:spMk id="5136" creationId="{3A9A4357-BD1D-4622-A4FE-766E6AB8DE84}"/>
          </ac:spMkLst>
        </pc:spChg>
        <pc:spChg chg="add del">
          <ac:chgData name="Mikołaj Leszczuk" userId="f51ff640-68ca-4f5b-81f1-7b807841f46e" providerId="ADAL" clId="{7DE39291-07E9-CF42-A0F5-09014ADAA629}" dt="2020-10-25T21:36:13.374" v="144" actId="26606"/>
          <ac:spMkLst>
            <pc:docMk/>
            <pc:sldMk cId="4232721464" sldId="273"/>
            <ac:spMk id="5137" creationId="{E659831F-0D9A-4C63-9EBB-8435B85A440F}"/>
          </ac:spMkLst>
        </pc:spChg>
        <pc:spChg chg="add del">
          <ac:chgData name="Mikołaj Leszczuk" userId="f51ff640-68ca-4f5b-81f1-7b807841f46e" providerId="ADAL" clId="{7DE39291-07E9-CF42-A0F5-09014ADAA629}" dt="2020-10-25T21:36:13.374" v="144" actId="26606"/>
          <ac:spMkLst>
            <pc:docMk/>
            <pc:sldMk cId="4232721464" sldId="273"/>
            <ac:spMk id="5138" creationId="{E6995CE5-F890-4ABA-82A2-26507CE8D2A3}"/>
          </ac:spMkLst>
        </pc:spChg>
        <pc:spChg chg="add del">
          <ac:chgData name="Mikołaj Leszczuk" userId="f51ff640-68ca-4f5b-81f1-7b807841f46e" providerId="ADAL" clId="{7DE39291-07E9-CF42-A0F5-09014ADAA629}" dt="2020-10-25T21:36:25.224" v="146" actId="26606"/>
          <ac:spMkLst>
            <pc:docMk/>
            <pc:sldMk cId="4232721464" sldId="273"/>
            <ac:spMk id="5140" creationId="{201CC55D-ED54-4C5C-95E6-10947BD1103B}"/>
          </ac:spMkLst>
        </pc:spChg>
        <pc:spChg chg="add del">
          <ac:chgData name="Mikołaj Leszczuk" userId="f51ff640-68ca-4f5b-81f1-7b807841f46e" providerId="ADAL" clId="{7DE39291-07E9-CF42-A0F5-09014ADAA629}" dt="2020-10-25T21:36:25.224" v="146" actId="26606"/>
          <ac:spMkLst>
            <pc:docMk/>
            <pc:sldMk cId="4232721464" sldId="273"/>
            <ac:spMk id="5143" creationId="{3873B707-463F-40B0-8227-E8CC6C67EB25}"/>
          </ac:spMkLst>
        </pc:spChg>
        <pc:spChg chg="add del">
          <ac:chgData name="Mikołaj Leszczuk" userId="f51ff640-68ca-4f5b-81f1-7b807841f46e" providerId="ADAL" clId="{7DE39291-07E9-CF42-A0F5-09014ADAA629}" dt="2020-10-25T21:36:29.839" v="148" actId="26606"/>
          <ac:spMkLst>
            <pc:docMk/>
            <pc:sldMk cId="4232721464" sldId="273"/>
            <ac:spMk id="5145" creationId="{F56F5174-31D9-4DBB-AAB7-A1FD7BDB1352}"/>
          </ac:spMkLst>
        </pc:spChg>
        <pc:spChg chg="add del">
          <ac:chgData name="Mikołaj Leszczuk" userId="f51ff640-68ca-4f5b-81f1-7b807841f46e" providerId="ADAL" clId="{7DE39291-07E9-CF42-A0F5-09014ADAA629}" dt="2020-10-25T21:36:29.839" v="148" actId="26606"/>
          <ac:spMkLst>
            <pc:docMk/>
            <pc:sldMk cId="4232721464" sldId="273"/>
            <ac:spMk id="5147" creationId="{F9A95BEE-6BB1-4A28-A8E6-A34B2E42EF87}"/>
          </ac:spMkLst>
        </pc:spChg>
        <pc:spChg chg="add del">
          <ac:chgData name="Mikołaj Leszczuk" userId="f51ff640-68ca-4f5b-81f1-7b807841f46e" providerId="ADAL" clId="{7DE39291-07E9-CF42-A0F5-09014ADAA629}" dt="2020-10-25T21:36:34.103" v="150" actId="26606"/>
          <ac:spMkLst>
            <pc:docMk/>
            <pc:sldMk cId="4232721464" sldId="273"/>
            <ac:spMk id="5149" creationId="{6A84B152-3496-4C52-AF08-97AFFC09DD2C}"/>
          </ac:spMkLst>
        </pc:spChg>
        <pc:spChg chg="add del">
          <ac:chgData name="Mikołaj Leszczuk" userId="f51ff640-68ca-4f5b-81f1-7b807841f46e" providerId="ADAL" clId="{7DE39291-07E9-CF42-A0F5-09014ADAA629}" dt="2020-10-25T21:36:34.103" v="150" actId="26606"/>
          <ac:spMkLst>
            <pc:docMk/>
            <pc:sldMk cId="4232721464" sldId="273"/>
            <ac:spMk id="5150" creationId="{6B2ADB95-0FA3-4BD7-A8AC-89D014A83E5B}"/>
          </ac:spMkLst>
        </pc:spChg>
        <pc:spChg chg="add del">
          <ac:chgData name="Mikołaj Leszczuk" userId="f51ff640-68ca-4f5b-81f1-7b807841f46e" providerId="ADAL" clId="{7DE39291-07E9-CF42-A0F5-09014ADAA629}" dt="2020-10-25T21:36:34.103" v="150" actId="26606"/>
          <ac:spMkLst>
            <pc:docMk/>
            <pc:sldMk cId="4232721464" sldId="273"/>
            <ac:spMk id="5151" creationId="{C924DBCE-E731-4B22-8181-A39C1D86276C}"/>
          </ac:spMkLst>
        </pc:spChg>
        <pc:spChg chg="add del">
          <ac:chgData name="Mikołaj Leszczuk" userId="f51ff640-68ca-4f5b-81f1-7b807841f46e" providerId="ADAL" clId="{7DE39291-07E9-CF42-A0F5-09014ADAA629}" dt="2020-10-25T21:36:34.103" v="150" actId="26606"/>
          <ac:spMkLst>
            <pc:docMk/>
            <pc:sldMk cId="4232721464" sldId="273"/>
            <ac:spMk id="5152" creationId="{4CBF9756-6AC8-4C65-84DF-56FBFFA1D873}"/>
          </ac:spMkLst>
        </pc:spChg>
        <pc:spChg chg="add del">
          <ac:chgData name="Mikołaj Leszczuk" userId="f51ff640-68ca-4f5b-81f1-7b807841f46e" providerId="ADAL" clId="{7DE39291-07E9-CF42-A0F5-09014ADAA629}" dt="2020-10-25T21:36:34.103" v="150" actId="26606"/>
          <ac:spMkLst>
            <pc:docMk/>
            <pc:sldMk cId="4232721464" sldId="273"/>
            <ac:spMk id="5153" creationId="{2D385988-EAAF-4C27-AF8A-2BFBECAF3D4F}"/>
          </ac:spMkLst>
        </pc:spChg>
        <pc:spChg chg="add del">
          <ac:chgData name="Mikołaj Leszczuk" userId="f51ff640-68ca-4f5b-81f1-7b807841f46e" providerId="ADAL" clId="{7DE39291-07E9-CF42-A0F5-09014ADAA629}" dt="2020-10-25T21:36:37.061" v="152" actId="26606"/>
          <ac:spMkLst>
            <pc:docMk/>
            <pc:sldMk cId="4232721464" sldId="273"/>
            <ac:spMk id="5156" creationId="{4F7EBAE4-9945-4473-9E34-B2C66EA0F03D}"/>
          </ac:spMkLst>
        </pc:spChg>
        <pc:spChg chg="add del">
          <ac:chgData name="Mikołaj Leszczuk" userId="f51ff640-68ca-4f5b-81f1-7b807841f46e" providerId="ADAL" clId="{7DE39291-07E9-CF42-A0F5-09014ADAA629}" dt="2020-10-25T21:36:37.061" v="152" actId="26606"/>
          <ac:spMkLst>
            <pc:docMk/>
            <pc:sldMk cId="4232721464" sldId="273"/>
            <ac:spMk id="5157" creationId="{70BEB1E7-2F88-40BC-B73D-42E5B6F80BFC}"/>
          </ac:spMkLst>
        </pc:spChg>
        <pc:spChg chg="add del">
          <ac:chgData name="Mikołaj Leszczuk" userId="f51ff640-68ca-4f5b-81f1-7b807841f46e" providerId="ADAL" clId="{7DE39291-07E9-CF42-A0F5-09014ADAA629}" dt="2020-10-25T21:36:37.061" v="152" actId="26606"/>
          <ac:spMkLst>
            <pc:docMk/>
            <pc:sldMk cId="4232721464" sldId="273"/>
            <ac:spMk id="5158" creationId="{A7B99495-F43F-4D80-A44F-2CB4764EB90B}"/>
          </ac:spMkLst>
        </pc:spChg>
        <pc:spChg chg="add del">
          <ac:chgData name="Mikołaj Leszczuk" userId="f51ff640-68ca-4f5b-81f1-7b807841f46e" providerId="ADAL" clId="{7DE39291-07E9-CF42-A0F5-09014ADAA629}" dt="2020-10-25T21:36:43.257" v="154" actId="26606"/>
          <ac:spMkLst>
            <pc:docMk/>
            <pc:sldMk cId="4232721464" sldId="273"/>
            <ac:spMk id="5160" creationId="{DBD8E57A-9AA0-47CB-B60B-90A53E81BA8C}"/>
          </ac:spMkLst>
        </pc:spChg>
        <pc:spChg chg="add del">
          <ac:chgData name="Mikołaj Leszczuk" userId="f51ff640-68ca-4f5b-81f1-7b807841f46e" providerId="ADAL" clId="{7DE39291-07E9-CF42-A0F5-09014ADAA629}" dt="2020-10-25T21:36:46.676" v="156" actId="26606"/>
          <ac:spMkLst>
            <pc:docMk/>
            <pc:sldMk cId="4232721464" sldId="273"/>
            <ac:spMk id="5165" creationId="{FF81F8D5-515A-45DC-B296-30AB11F2C19F}"/>
          </ac:spMkLst>
        </pc:spChg>
        <pc:spChg chg="add del">
          <ac:chgData name="Mikołaj Leszczuk" userId="f51ff640-68ca-4f5b-81f1-7b807841f46e" providerId="ADAL" clId="{7DE39291-07E9-CF42-A0F5-09014ADAA629}" dt="2020-10-25T21:36:46.676" v="156" actId="26606"/>
          <ac:spMkLst>
            <pc:docMk/>
            <pc:sldMk cId="4232721464" sldId="273"/>
            <ac:spMk id="5166" creationId="{90464369-70FA-42AF-948F-80664CA7BFE5}"/>
          </ac:spMkLst>
        </pc:spChg>
        <pc:spChg chg="add del">
          <ac:chgData name="Mikołaj Leszczuk" userId="f51ff640-68ca-4f5b-81f1-7b807841f46e" providerId="ADAL" clId="{7DE39291-07E9-CF42-A0F5-09014ADAA629}" dt="2020-10-25T21:36:46.676" v="156" actId="26606"/>
          <ac:spMkLst>
            <pc:docMk/>
            <pc:sldMk cId="4232721464" sldId="273"/>
            <ac:spMk id="5167" creationId="{A6604B49-AD5C-4590-B051-06C8222ECD99}"/>
          </ac:spMkLst>
        </pc:spChg>
        <pc:spChg chg="add del">
          <ac:chgData name="Mikołaj Leszczuk" userId="f51ff640-68ca-4f5b-81f1-7b807841f46e" providerId="ADAL" clId="{7DE39291-07E9-CF42-A0F5-09014ADAA629}" dt="2020-10-25T21:36:46.676" v="156" actId="26606"/>
          <ac:spMkLst>
            <pc:docMk/>
            <pc:sldMk cId="4232721464" sldId="273"/>
            <ac:spMk id="5168" creationId="{CC552A98-EF7D-4D42-AB69-066B786AB55B}"/>
          </ac:spMkLst>
        </pc:spChg>
        <pc:spChg chg="add del">
          <ac:chgData name="Mikołaj Leszczuk" userId="f51ff640-68ca-4f5b-81f1-7b807841f46e" providerId="ADAL" clId="{7DE39291-07E9-CF42-A0F5-09014ADAA629}" dt="2020-10-25T21:36:46.676" v="156" actId="26606"/>
          <ac:spMkLst>
            <pc:docMk/>
            <pc:sldMk cId="4232721464" sldId="273"/>
            <ac:spMk id="5169" creationId="{A648176E-454C-437C-B0FC-9B82FCF32B24}"/>
          </ac:spMkLst>
        </pc:spChg>
        <pc:spChg chg="add del">
          <ac:chgData name="Mikołaj Leszczuk" userId="f51ff640-68ca-4f5b-81f1-7b807841f46e" providerId="ADAL" clId="{7DE39291-07E9-CF42-A0F5-09014ADAA629}" dt="2020-10-25T21:36:49.590" v="158" actId="26606"/>
          <ac:spMkLst>
            <pc:docMk/>
            <pc:sldMk cId="4232721464" sldId="273"/>
            <ac:spMk id="5171" creationId="{D3E17859-C5F0-476F-A082-A4CB8841DB24}"/>
          </ac:spMkLst>
        </pc:spChg>
        <pc:spChg chg="add del">
          <ac:chgData name="Mikołaj Leszczuk" userId="f51ff640-68ca-4f5b-81f1-7b807841f46e" providerId="ADAL" clId="{7DE39291-07E9-CF42-A0F5-09014ADAA629}" dt="2020-10-25T21:36:49.590" v="158" actId="26606"/>
          <ac:spMkLst>
            <pc:docMk/>
            <pc:sldMk cId="4232721464" sldId="273"/>
            <ac:spMk id="5172" creationId="{70BEB1E7-2F88-40BC-B73D-42E5B6F80BFC}"/>
          </ac:spMkLst>
        </pc:spChg>
        <pc:spChg chg="add del">
          <ac:chgData name="Mikołaj Leszczuk" userId="f51ff640-68ca-4f5b-81f1-7b807841f46e" providerId="ADAL" clId="{7DE39291-07E9-CF42-A0F5-09014ADAA629}" dt="2020-10-25T21:36:49.590" v="158" actId="26606"/>
          <ac:spMkLst>
            <pc:docMk/>
            <pc:sldMk cId="4232721464" sldId="273"/>
            <ac:spMk id="5173" creationId="{A7B99495-F43F-4D80-A44F-2CB4764EB90B}"/>
          </ac:spMkLst>
        </pc:spChg>
        <pc:spChg chg="add del">
          <ac:chgData name="Mikołaj Leszczuk" userId="f51ff640-68ca-4f5b-81f1-7b807841f46e" providerId="ADAL" clId="{7DE39291-07E9-CF42-A0F5-09014ADAA629}" dt="2020-10-25T21:36:52.888" v="160" actId="26606"/>
          <ac:spMkLst>
            <pc:docMk/>
            <pc:sldMk cId="4232721464" sldId="273"/>
            <ac:spMk id="5175" creationId="{DB304A14-32D0-4873-B914-423ED7B8DAFD}"/>
          </ac:spMkLst>
        </pc:spChg>
        <pc:spChg chg="add del">
          <ac:chgData name="Mikołaj Leszczuk" userId="f51ff640-68ca-4f5b-81f1-7b807841f46e" providerId="ADAL" clId="{7DE39291-07E9-CF42-A0F5-09014ADAA629}" dt="2020-10-25T21:36:52.888" v="160" actId="26606"/>
          <ac:spMkLst>
            <pc:docMk/>
            <pc:sldMk cId="4232721464" sldId="273"/>
            <ac:spMk id="5176" creationId="{1D460C86-854F-4FB3-ABC2-E823D8FEB9DB}"/>
          </ac:spMkLst>
        </pc:spChg>
        <pc:spChg chg="add del">
          <ac:chgData name="Mikołaj Leszczuk" userId="f51ff640-68ca-4f5b-81f1-7b807841f46e" providerId="ADAL" clId="{7DE39291-07E9-CF42-A0F5-09014ADAA629}" dt="2020-10-25T21:36:52.888" v="160" actId="26606"/>
          <ac:spMkLst>
            <pc:docMk/>
            <pc:sldMk cId="4232721464" sldId="273"/>
            <ac:spMk id="5177" creationId="{BB48116A-278A-4CC5-89D3-9DE8E8FF1245}"/>
          </ac:spMkLst>
        </pc:spChg>
        <pc:spChg chg="add del">
          <ac:chgData name="Mikołaj Leszczuk" userId="f51ff640-68ca-4f5b-81f1-7b807841f46e" providerId="ADAL" clId="{7DE39291-07E9-CF42-A0F5-09014ADAA629}" dt="2020-10-25T21:36:53.700" v="162" actId="26606"/>
          <ac:spMkLst>
            <pc:docMk/>
            <pc:sldMk cId="4232721464" sldId="273"/>
            <ac:spMk id="5179" creationId="{C3896A03-3945-419A-B66B-4EE266EDD152}"/>
          </ac:spMkLst>
        </pc:spChg>
        <pc:spChg chg="add del">
          <ac:chgData name="Mikołaj Leszczuk" userId="f51ff640-68ca-4f5b-81f1-7b807841f46e" providerId="ADAL" clId="{7DE39291-07E9-CF42-A0F5-09014ADAA629}" dt="2020-10-25T21:36:53.700" v="162" actId="26606"/>
          <ac:spMkLst>
            <pc:docMk/>
            <pc:sldMk cId="4232721464" sldId="273"/>
            <ac:spMk id="5180" creationId="{B34F5AD2-EDBD-4BBD-A55C-EAFFD0C7097A}"/>
          </ac:spMkLst>
        </pc:spChg>
        <pc:spChg chg="add del">
          <ac:chgData name="Mikołaj Leszczuk" userId="f51ff640-68ca-4f5b-81f1-7b807841f46e" providerId="ADAL" clId="{7DE39291-07E9-CF42-A0F5-09014ADAA629}" dt="2020-10-25T21:36:53.700" v="162" actId="26606"/>
          <ac:spMkLst>
            <pc:docMk/>
            <pc:sldMk cId="4232721464" sldId="273"/>
            <ac:spMk id="5181" creationId="{450D3AD2-FA80-415F-A9CE-54D884561CD7}"/>
          </ac:spMkLst>
        </pc:spChg>
        <pc:spChg chg="add del">
          <ac:chgData name="Mikołaj Leszczuk" userId="f51ff640-68ca-4f5b-81f1-7b807841f46e" providerId="ADAL" clId="{7DE39291-07E9-CF42-A0F5-09014ADAA629}" dt="2020-10-25T21:36:57.962" v="164" actId="26606"/>
          <ac:spMkLst>
            <pc:docMk/>
            <pc:sldMk cId="4232721464" sldId="273"/>
            <ac:spMk id="5183" creationId="{2F687420-BEB4-45CD-8226-339BE553B8E6}"/>
          </ac:spMkLst>
        </pc:spChg>
        <pc:spChg chg="add del">
          <ac:chgData name="Mikołaj Leszczuk" userId="f51ff640-68ca-4f5b-81f1-7b807841f46e" providerId="ADAL" clId="{7DE39291-07E9-CF42-A0F5-09014ADAA629}" dt="2020-10-25T21:36:57.962" v="164" actId="26606"/>
          <ac:spMkLst>
            <pc:docMk/>
            <pc:sldMk cId="4232721464" sldId="273"/>
            <ac:spMk id="5184" creationId="{169CC832-2974-4E8D-90ED-3E2941BA7336}"/>
          </ac:spMkLst>
        </pc:spChg>
        <pc:spChg chg="add del">
          <ac:chgData name="Mikołaj Leszczuk" userId="f51ff640-68ca-4f5b-81f1-7b807841f46e" providerId="ADAL" clId="{7DE39291-07E9-CF42-A0F5-09014ADAA629}" dt="2020-10-25T21:36:57.962" v="164" actId="26606"/>
          <ac:spMkLst>
            <pc:docMk/>
            <pc:sldMk cId="4232721464" sldId="273"/>
            <ac:spMk id="5185" creationId="{55222F96-971A-4F90-B841-6BAB416C7AC1}"/>
          </ac:spMkLst>
        </pc:spChg>
        <pc:spChg chg="add del">
          <ac:chgData name="Mikołaj Leszczuk" userId="f51ff640-68ca-4f5b-81f1-7b807841f46e" providerId="ADAL" clId="{7DE39291-07E9-CF42-A0F5-09014ADAA629}" dt="2020-10-25T21:36:57.962" v="164" actId="26606"/>
          <ac:spMkLst>
            <pc:docMk/>
            <pc:sldMk cId="4232721464" sldId="273"/>
            <ac:spMk id="5186" creationId="{08980754-6F4B-43C9-B9BE-127B6BED6586}"/>
          </ac:spMkLst>
        </pc:spChg>
        <pc:spChg chg="add del">
          <ac:chgData name="Mikołaj Leszczuk" userId="f51ff640-68ca-4f5b-81f1-7b807841f46e" providerId="ADAL" clId="{7DE39291-07E9-CF42-A0F5-09014ADAA629}" dt="2020-10-25T21:36:57.962" v="164" actId="26606"/>
          <ac:spMkLst>
            <pc:docMk/>
            <pc:sldMk cId="4232721464" sldId="273"/>
            <ac:spMk id="5187" creationId="{2C1BBA94-3F40-40AA-8BB9-E69E25E537C1}"/>
          </ac:spMkLst>
        </pc:spChg>
        <pc:spChg chg="add del">
          <ac:chgData name="Mikołaj Leszczuk" userId="f51ff640-68ca-4f5b-81f1-7b807841f46e" providerId="ADAL" clId="{7DE39291-07E9-CF42-A0F5-09014ADAA629}" dt="2020-10-25T21:37:03.773" v="166" actId="26606"/>
          <ac:spMkLst>
            <pc:docMk/>
            <pc:sldMk cId="4232721464" sldId="273"/>
            <ac:spMk id="5189" creationId="{B775CD93-9DF2-48CB-9F57-1BCA9A46C7FA}"/>
          </ac:spMkLst>
        </pc:spChg>
        <pc:spChg chg="add del">
          <ac:chgData name="Mikołaj Leszczuk" userId="f51ff640-68ca-4f5b-81f1-7b807841f46e" providerId="ADAL" clId="{7DE39291-07E9-CF42-A0F5-09014ADAA629}" dt="2020-10-25T21:37:03.773" v="166" actId="26606"/>
          <ac:spMkLst>
            <pc:docMk/>
            <pc:sldMk cId="4232721464" sldId="273"/>
            <ac:spMk id="5190" creationId="{6166C6D1-23AC-49C4-BA07-238E4E9F8CEB}"/>
          </ac:spMkLst>
        </pc:spChg>
        <pc:spChg chg="add del">
          <ac:chgData name="Mikołaj Leszczuk" userId="f51ff640-68ca-4f5b-81f1-7b807841f46e" providerId="ADAL" clId="{7DE39291-07E9-CF42-A0F5-09014ADAA629}" dt="2020-10-25T21:37:03.773" v="166" actId="26606"/>
          <ac:spMkLst>
            <pc:docMk/>
            <pc:sldMk cId="4232721464" sldId="273"/>
            <ac:spMk id="5191" creationId="{E186B68C-84BC-4A6E-99D1-EE87483C1349}"/>
          </ac:spMkLst>
        </pc:spChg>
        <pc:spChg chg="add del">
          <ac:chgData name="Mikołaj Leszczuk" userId="f51ff640-68ca-4f5b-81f1-7b807841f46e" providerId="ADAL" clId="{7DE39291-07E9-CF42-A0F5-09014ADAA629}" dt="2020-10-25T21:37:03.773" v="166" actId="26606"/>
          <ac:spMkLst>
            <pc:docMk/>
            <pc:sldMk cId="4232721464" sldId="273"/>
            <ac:spMk id="5192" creationId="{1C091803-41C2-48E0-9228-5148460C7479}"/>
          </ac:spMkLst>
        </pc:spChg>
        <pc:spChg chg="add del">
          <ac:chgData name="Mikołaj Leszczuk" userId="f51ff640-68ca-4f5b-81f1-7b807841f46e" providerId="ADAL" clId="{7DE39291-07E9-CF42-A0F5-09014ADAA629}" dt="2020-10-25T21:37:07.421" v="168" actId="26606"/>
          <ac:spMkLst>
            <pc:docMk/>
            <pc:sldMk cId="4232721464" sldId="273"/>
            <ac:spMk id="5194" creationId="{91F32EBA-ED97-466E-8CFA-8382584155D0}"/>
          </ac:spMkLst>
        </pc:spChg>
        <pc:spChg chg="add del">
          <ac:chgData name="Mikołaj Leszczuk" userId="f51ff640-68ca-4f5b-81f1-7b807841f46e" providerId="ADAL" clId="{7DE39291-07E9-CF42-A0F5-09014ADAA629}" dt="2020-10-25T21:37:09.547" v="170" actId="26606"/>
          <ac:spMkLst>
            <pc:docMk/>
            <pc:sldMk cId="4232721464" sldId="273"/>
            <ac:spMk id="5196" creationId="{60E9A6ED-B880-44EA-8D60-C9D3C82CCBD2}"/>
          </ac:spMkLst>
        </pc:spChg>
        <pc:spChg chg="add">
          <ac:chgData name="Mikołaj Leszczuk" userId="f51ff640-68ca-4f5b-81f1-7b807841f46e" providerId="ADAL" clId="{7DE39291-07E9-CF42-A0F5-09014ADAA629}" dt="2020-10-25T21:37:09.564" v="171" actId="26606"/>
          <ac:spMkLst>
            <pc:docMk/>
            <pc:sldMk cId="4232721464" sldId="273"/>
            <ac:spMk id="5198" creationId="{7025EFD5-738C-41B9-87FE-0C00E211BD8B}"/>
          </ac:spMkLst>
        </pc:spChg>
        <pc:spChg chg="add">
          <ac:chgData name="Mikołaj Leszczuk" userId="f51ff640-68ca-4f5b-81f1-7b807841f46e" providerId="ADAL" clId="{7DE39291-07E9-CF42-A0F5-09014ADAA629}" dt="2020-10-25T21:37:09.564" v="171" actId="26606"/>
          <ac:spMkLst>
            <pc:docMk/>
            <pc:sldMk cId="4232721464" sldId="273"/>
            <ac:spMk id="5199" creationId="{835EF3DD-7D43-4A27-8967-A92FD8CC9365}"/>
          </ac:spMkLst>
        </pc:spChg>
        <pc:grpChg chg="add del">
          <ac:chgData name="Mikołaj Leszczuk" userId="f51ff640-68ca-4f5b-81f1-7b807841f46e" providerId="ADAL" clId="{7DE39291-07E9-CF42-A0F5-09014ADAA629}" dt="2020-10-25T21:36:01.811" v="138" actId="26606"/>
          <ac:grpSpMkLst>
            <pc:docMk/>
            <pc:sldMk cId="4232721464" sldId="273"/>
            <ac:grpSpMk id="73" creationId="{B6BADB90-C74B-40D6-86DC-503F65FCE8DC}"/>
          </ac:grpSpMkLst>
        </pc:grpChg>
        <pc:grpChg chg="add del">
          <ac:chgData name="Mikołaj Leszczuk" userId="f51ff640-68ca-4f5b-81f1-7b807841f46e" providerId="ADAL" clId="{7DE39291-07E9-CF42-A0F5-09014ADAA629}" dt="2020-10-25T21:36:04.342" v="140" actId="26606"/>
          <ac:grpSpMkLst>
            <pc:docMk/>
            <pc:sldMk cId="4232721464" sldId="273"/>
            <ac:grpSpMk id="5125" creationId="{CB343D17-9934-455E-B326-2F39206BA44A}"/>
          </ac:grpSpMkLst>
        </pc:grpChg>
        <pc:grpChg chg="add del">
          <ac:chgData name="Mikołaj Leszczuk" userId="f51ff640-68ca-4f5b-81f1-7b807841f46e" providerId="ADAL" clId="{7DE39291-07E9-CF42-A0F5-09014ADAA629}" dt="2020-10-25T21:36:25.224" v="146" actId="26606"/>
          <ac:grpSpMkLst>
            <pc:docMk/>
            <pc:sldMk cId="4232721464" sldId="273"/>
            <ac:grpSpMk id="5141" creationId="{1DE889C7-FAD6-4397-98E2-05D503484459}"/>
          </ac:grpSpMkLst>
        </pc:grpChg>
        <pc:grpChg chg="add del">
          <ac:chgData name="Mikołaj Leszczuk" userId="f51ff640-68ca-4f5b-81f1-7b807841f46e" providerId="ADAL" clId="{7DE39291-07E9-CF42-A0F5-09014ADAA629}" dt="2020-10-25T21:36:43.257" v="154" actId="26606"/>
          <ac:grpSpMkLst>
            <pc:docMk/>
            <pc:sldMk cId="4232721464" sldId="273"/>
            <ac:grpSpMk id="5161" creationId="{2FB6FA19-CDFD-4139-9F54-9FB78EB54FCF}"/>
          </ac:grpSpMkLst>
        </pc:grpChg>
        <pc:picChg chg="add mod ord">
          <ac:chgData name="Mikołaj Leszczuk" userId="f51ff640-68ca-4f5b-81f1-7b807841f46e" providerId="ADAL" clId="{7DE39291-07E9-CF42-A0F5-09014ADAA629}" dt="2020-10-25T21:37:09.564" v="171" actId="26606"/>
          <ac:picMkLst>
            <pc:docMk/>
            <pc:sldMk cId="4232721464" sldId="273"/>
            <ac:picMk id="6" creationId="{9CF56CEC-B730-A642-8DEE-B253F88D7F33}"/>
          </ac:picMkLst>
        </pc:picChg>
        <pc:picChg chg="add del">
          <ac:chgData name="Mikołaj Leszczuk" userId="f51ff640-68ca-4f5b-81f1-7b807841f46e" providerId="ADAL" clId="{7DE39291-07E9-CF42-A0F5-09014ADAA629}" dt="2020-10-25T21:36:29.839" v="148" actId="26606"/>
          <ac:picMkLst>
            <pc:docMk/>
            <pc:sldMk cId="4232721464" sldId="273"/>
            <ac:picMk id="5146" creationId="{AE113210-7872-481A-ADE6-3A05CCAF5EB2}"/>
          </ac:picMkLst>
        </pc:picChg>
        <pc:cxnChg chg="add del">
          <ac:chgData name="Mikołaj Leszczuk" userId="f51ff640-68ca-4f5b-81f1-7b807841f46e" providerId="ADAL" clId="{7DE39291-07E9-CF42-A0F5-09014ADAA629}" dt="2020-10-25T21:36:34.103" v="150" actId="26606"/>
          <ac:cxnSpMkLst>
            <pc:docMk/>
            <pc:sldMk cId="4232721464" sldId="273"/>
            <ac:cxnSpMk id="5154" creationId="{43621FD4-D14D-45D5-9A57-9A2DE5EA59C0}"/>
          </ac:cxnSpMkLst>
        </pc:cxnChg>
      </pc:sldChg>
      <pc:sldChg chg="addSp delSp modSp new mod modAnim">
        <pc:chgData name="Mikołaj Leszczuk" userId="f51ff640-68ca-4f5b-81f1-7b807841f46e" providerId="ADAL" clId="{7DE39291-07E9-CF42-A0F5-09014ADAA629}" dt="2020-10-25T21:39:10.507" v="178"/>
        <pc:sldMkLst>
          <pc:docMk/>
          <pc:sldMk cId="2827727915" sldId="274"/>
        </pc:sldMkLst>
        <pc:spChg chg="mod">
          <ac:chgData name="Mikołaj Leszczuk" userId="f51ff640-68ca-4f5b-81f1-7b807841f46e" providerId="ADAL" clId="{7DE39291-07E9-CF42-A0F5-09014ADAA629}" dt="2020-10-25T21:38:33.479" v="177" actId="20577"/>
          <ac:spMkLst>
            <pc:docMk/>
            <pc:sldMk cId="2827727915" sldId="274"/>
            <ac:spMk id="2" creationId="{FB9A431D-B745-4A40-BD25-2C6B58433453}"/>
          </ac:spMkLst>
        </pc:spChg>
        <pc:spChg chg="del">
          <ac:chgData name="Mikołaj Leszczuk" userId="f51ff640-68ca-4f5b-81f1-7b807841f46e" providerId="ADAL" clId="{7DE39291-07E9-CF42-A0F5-09014ADAA629}" dt="2020-10-25T21:39:10.507" v="178"/>
          <ac:spMkLst>
            <pc:docMk/>
            <pc:sldMk cId="2827727915" sldId="274"/>
            <ac:spMk id="3" creationId="{6C1CCC10-2D6C-924C-976B-E420B472CF76}"/>
          </ac:spMkLst>
        </pc:spChg>
        <pc:picChg chg="add mod">
          <ac:chgData name="Mikołaj Leszczuk" userId="f51ff640-68ca-4f5b-81f1-7b807841f46e" providerId="ADAL" clId="{7DE39291-07E9-CF42-A0F5-09014ADAA629}" dt="2020-10-25T21:39:10.507" v="178"/>
          <ac:picMkLst>
            <pc:docMk/>
            <pc:sldMk cId="2827727915" sldId="274"/>
            <ac:picMk id="4" creationId="{7D8D6371-DB36-D74D-ACDE-2D99CA4345E0}"/>
          </ac:picMkLst>
        </pc:picChg>
      </pc:sldChg>
      <pc:sldChg chg="addSp delSp modSp new mod modAnim">
        <pc:chgData name="Mikołaj Leszczuk" userId="f51ff640-68ca-4f5b-81f1-7b807841f46e" providerId="ADAL" clId="{7DE39291-07E9-CF42-A0F5-09014ADAA629}" dt="2020-10-25T21:40:47.973" v="197" actId="790"/>
        <pc:sldMkLst>
          <pc:docMk/>
          <pc:sldMk cId="429206089" sldId="275"/>
        </pc:sldMkLst>
        <pc:spChg chg="mod">
          <ac:chgData name="Mikołaj Leszczuk" userId="f51ff640-68ca-4f5b-81f1-7b807841f46e" providerId="ADAL" clId="{7DE39291-07E9-CF42-A0F5-09014ADAA629}" dt="2020-10-25T21:40:47.973" v="197" actId="790"/>
          <ac:spMkLst>
            <pc:docMk/>
            <pc:sldMk cId="429206089" sldId="275"/>
            <ac:spMk id="2" creationId="{4549175F-C773-954B-906B-13E1BD69A331}"/>
          </ac:spMkLst>
        </pc:spChg>
        <pc:spChg chg="del">
          <ac:chgData name="Mikołaj Leszczuk" userId="f51ff640-68ca-4f5b-81f1-7b807841f46e" providerId="ADAL" clId="{7DE39291-07E9-CF42-A0F5-09014ADAA629}" dt="2020-10-25T21:40:20.247" v="196"/>
          <ac:spMkLst>
            <pc:docMk/>
            <pc:sldMk cId="429206089" sldId="275"/>
            <ac:spMk id="3" creationId="{FE7162DC-C04B-4B4D-933D-E38FB1C39B34}"/>
          </ac:spMkLst>
        </pc:spChg>
        <pc:picChg chg="add mod">
          <ac:chgData name="Mikołaj Leszczuk" userId="f51ff640-68ca-4f5b-81f1-7b807841f46e" providerId="ADAL" clId="{7DE39291-07E9-CF42-A0F5-09014ADAA629}" dt="2020-10-25T21:40:20.247" v="196"/>
          <ac:picMkLst>
            <pc:docMk/>
            <pc:sldMk cId="429206089" sldId="275"/>
            <ac:picMk id="4" creationId="{E235C8B9-DD1D-2347-AE8A-711D1F799248}"/>
          </ac:picMkLst>
        </pc:picChg>
      </pc:sldChg>
    </pc:docChg>
  </pc:docChgLst>
  <pc:docChgLst>
    <pc:chgData name="Mikołaj Leszczuk" userId="f51ff640-68ca-4f5b-81f1-7b807841f46e" providerId="ADAL" clId="{C516B57E-039B-F744-A67F-DEF5C61C8E74}"/>
    <pc:docChg chg="modSld">
      <pc:chgData name="Mikołaj Leszczuk" userId="f51ff640-68ca-4f5b-81f1-7b807841f46e" providerId="ADAL" clId="{C516B57E-039B-F744-A67F-DEF5C61C8E74}" dt="2021-11-18T13:52:07.276" v="2"/>
      <pc:docMkLst>
        <pc:docMk/>
      </pc:docMkLst>
      <pc:sldChg chg="modAnim">
        <pc:chgData name="Mikołaj Leszczuk" userId="f51ff640-68ca-4f5b-81f1-7b807841f46e" providerId="ADAL" clId="{C516B57E-039B-F744-A67F-DEF5C61C8E74}" dt="2021-11-18T13:50:19.729" v="0"/>
        <pc:sldMkLst>
          <pc:docMk/>
          <pc:sldMk cId="2924202451" sldId="272"/>
        </pc:sldMkLst>
      </pc:sldChg>
      <pc:sldChg chg="modAnim">
        <pc:chgData name="Mikołaj Leszczuk" userId="f51ff640-68ca-4f5b-81f1-7b807841f46e" providerId="ADAL" clId="{C516B57E-039B-F744-A67F-DEF5C61C8E74}" dt="2021-11-18T13:51:14.429" v="1"/>
        <pc:sldMkLst>
          <pc:docMk/>
          <pc:sldMk cId="2827727915" sldId="274"/>
        </pc:sldMkLst>
      </pc:sldChg>
      <pc:sldChg chg="modAnim">
        <pc:chgData name="Mikołaj Leszczuk" userId="f51ff640-68ca-4f5b-81f1-7b807841f46e" providerId="ADAL" clId="{C516B57E-039B-F744-A67F-DEF5C61C8E74}" dt="2021-11-18T13:52:07.276" v="2"/>
        <pc:sldMkLst>
          <pc:docMk/>
          <pc:sldMk cId="429206089"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1pPr>
            <a:lvl2pPr marL="914400" marR="0" lvl="1"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2pPr>
            <a:lvl3pPr marL="1371600" marR="0" lvl="2"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3pPr>
            <a:lvl4pPr marL="1828800" marR="0" lvl="3"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4pPr>
            <a:lvl5pPr marL="2286000" marR="0" lvl="4" indent="-228600" algn="l" rtl="0">
              <a:spcBef>
                <a:spcPts val="0"/>
              </a:spcBef>
              <a:spcAft>
                <a:spcPts val="0"/>
              </a:spcAft>
              <a:buSzPts val="1400"/>
              <a:buNone/>
              <a:defRPr sz="1800" b="0" i="0" u="none" strike="noStrike" cap="none">
                <a:solidFill>
                  <a:srgbClr val="000000"/>
                </a:solidFill>
                <a:latin typeface="Helvetica Neue"/>
                <a:ea typeface="Helvetica Neue"/>
                <a:cs typeface="Helvetica Neue"/>
                <a:sym typeface="Helvetica Neue"/>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mathworks.com/solutions/deep-learning/object-recognition.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petewarden.com/2017/12/14/how-many-images-do-you-need-to-train-a-neural-network/"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mathworks.com/discovery/ransac.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Computer_vis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Haar-like_featu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ubleroot.in/lessons/circle/normal-equation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a:t>Detect - to notice something that is partly hidden or not clear, or to discover something, especially using a special method (from Cambridge Dictionary)</a:t>
            </a:r>
            <a:endParaRPr sz="1200"/>
          </a:p>
          <a:p>
            <a:pPr marL="0" marR="0" lvl="0" indent="0" algn="l" rtl="0">
              <a:spcBef>
                <a:spcPts val="0"/>
              </a:spcBef>
              <a:spcAft>
                <a:spcPts val="0"/>
              </a:spcAft>
              <a:buNone/>
            </a:pPr>
            <a:endParaRPr sz="1200"/>
          </a:p>
          <a:p>
            <a:pPr marL="0" marR="0" lvl="0" indent="0" algn="l" rtl="0">
              <a:spcBef>
                <a:spcPts val="0"/>
              </a:spcBef>
              <a:spcAft>
                <a:spcPts val="0"/>
              </a:spcAft>
              <a:buNone/>
            </a:pPr>
            <a:r>
              <a:rPr lang="en-GB" sz="1200"/>
              <a:t>One wants to say if and where the object is. However, we are not at all or not so much interested in identifying a particular object. For example, I just care that what I see is a pedestrian, but I do not care that this is the same pedestrian I saw previously and his name is Patrick. That would be Object Recognition. In general, Object Recognition and Object Detection are strongly related, but they are not the same.</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470052944c_0_5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a:t>Machine learning:</a:t>
            </a:r>
            <a:endParaRPr sz="1200"/>
          </a:p>
          <a:p>
            <a:pPr marL="457200" lvl="0" indent="-304800" algn="l" rtl="0">
              <a:spcBef>
                <a:spcPts val="0"/>
              </a:spcBef>
              <a:spcAft>
                <a:spcPts val="0"/>
              </a:spcAft>
              <a:buSzPts val="1200"/>
              <a:buChar char="●"/>
            </a:pPr>
            <a:r>
              <a:rPr lang="en-GB" sz="1200"/>
              <a:t>Actually, you decide how to extract the features, but it can be handled by a feature extractor</a:t>
            </a:r>
            <a:endParaRPr sz="1200"/>
          </a:p>
          <a:p>
            <a:pPr marL="457200" lvl="0" indent="-304800" algn="l" rtl="0">
              <a:spcBef>
                <a:spcPts val="0"/>
              </a:spcBef>
              <a:spcAft>
                <a:spcPts val="0"/>
              </a:spcAft>
              <a:buSzPts val="1200"/>
              <a:buChar char="●"/>
            </a:pPr>
            <a:r>
              <a:rPr lang="en-GB" sz="1300">
                <a:solidFill>
                  <a:srgbClr val="1A1A1A"/>
                </a:solidFill>
                <a:highlight>
                  <a:srgbClr val="FFFFFF"/>
                </a:highlight>
                <a:latin typeface="Arial"/>
                <a:ea typeface="Arial"/>
                <a:cs typeface="Arial"/>
                <a:sym typeface="Arial"/>
              </a:rPr>
              <a:t>It can achieve accurate results with minimal data</a:t>
            </a:r>
            <a:endParaRPr sz="1200"/>
          </a:p>
          <a:p>
            <a:pPr marL="457200" lvl="0" indent="-304800" algn="l" rtl="0">
              <a:spcBef>
                <a:spcPts val="0"/>
              </a:spcBef>
              <a:spcAft>
                <a:spcPts val="0"/>
              </a:spcAft>
              <a:buSzPts val="1200"/>
              <a:buChar char="●"/>
            </a:pPr>
            <a:r>
              <a:rPr lang="en-GB" sz="1200"/>
              <a:t>Many traps</a:t>
            </a:r>
            <a:endParaRPr sz="1200"/>
          </a:p>
          <a:p>
            <a:pPr marL="914400" lvl="1" indent="-304800" algn="l" rtl="0">
              <a:spcBef>
                <a:spcPts val="0"/>
              </a:spcBef>
              <a:spcAft>
                <a:spcPts val="0"/>
              </a:spcAft>
              <a:buSzPts val="1200"/>
              <a:buChar char="○"/>
            </a:pPr>
            <a:r>
              <a:rPr lang="en-GB" sz="1200"/>
              <a:t>Bad features - bad accuracy</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Deep learning:</a:t>
            </a:r>
            <a:endParaRPr sz="1200"/>
          </a:p>
          <a:p>
            <a:pPr marL="457200" lvl="0" indent="-304800" algn="l" rtl="0">
              <a:spcBef>
                <a:spcPts val="0"/>
              </a:spcBef>
              <a:spcAft>
                <a:spcPts val="0"/>
              </a:spcAft>
              <a:buSzPts val="1200"/>
              <a:buChar char="●"/>
            </a:pPr>
            <a:r>
              <a:rPr lang="en-GB" sz="1200"/>
              <a:t>Deep learning offers a high level of accuracy but requires a large amount of data to make accurate predictions</a:t>
            </a:r>
            <a:endParaRPr sz="1200"/>
          </a:p>
          <a:p>
            <a:pPr marL="914400" lvl="1" indent="-304800" algn="l" rtl="0">
              <a:spcBef>
                <a:spcPts val="0"/>
              </a:spcBef>
              <a:spcAft>
                <a:spcPts val="0"/>
              </a:spcAft>
              <a:buSzPts val="1200"/>
              <a:buChar char="○"/>
            </a:pPr>
            <a:r>
              <a:rPr lang="en-GB" sz="1200"/>
              <a:t>This is why big players (like Google) have an advantage over small players</a:t>
            </a:r>
            <a:endParaRPr sz="1200"/>
          </a:p>
          <a:p>
            <a:pPr marL="914400" lvl="1" indent="-304800" algn="l" rtl="0">
              <a:spcBef>
                <a:spcPts val="0"/>
              </a:spcBef>
              <a:spcAft>
                <a:spcPts val="0"/>
              </a:spcAft>
              <a:buSzPts val="1200"/>
              <a:buChar char="○"/>
            </a:pPr>
            <a:r>
              <a:rPr lang="en-GB" sz="1200"/>
              <a:t>You need approx. 1 000 representative images for each class you want to detect</a:t>
            </a:r>
            <a:endParaRPr sz="1200"/>
          </a:p>
          <a:p>
            <a:pPr marL="1371600" lvl="2" indent="-304800" algn="l" rtl="0">
              <a:spcBef>
                <a:spcPts val="0"/>
              </a:spcBef>
              <a:spcAft>
                <a:spcPts val="0"/>
              </a:spcAft>
              <a:buSzPts val="1200"/>
              <a:buChar char="■"/>
            </a:pPr>
            <a:r>
              <a:rPr lang="en-GB" sz="1200"/>
              <a:t>“Representative” here is very important (fisheye distortions, x-ray vs. visible light)</a:t>
            </a:r>
            <a:endParaRPr sz="1200"/>
          </a:p>
          <a:p>
            <a:pPr marL="1371600" lvl="2" indent="-304800" algn="l" rtl="0">
              <a:spcBef>
                <a:spcPts val="0"/>
              </a:spcBef>
              <a:spcAft>
                <a:spcPts val="0"/>
              </a:spcAft>
              <a:buSzPts val="1200"/>
              <a:buChar char="■"/>
            </a:pPr>
            <a:r>
              <a:rPr lang="en-GB" sz="1200"/>
              <a:t>You can ask the training algorithm to artificially generate more training data (rotation, scaling, warping etc.)</a:t>
            </a:r>
            <a:endParaRPr sz="1200"/>
          </a:p>
          <a:p>
            <a:pPr marL="457200" lvl="0" indent="-304800" algn="l" rtl="0">
              <a:spcBef>
                <a:spcPts val="0"/>
              </a:spcBef>
              <a:spcAft>
                <a:spcPts val="0"/>
              </a:spcAft>
              <a:buSzPts val="1200"/>
              <a:buChar char="●"/>
            </a:pPr>
            <a:r>
              <a:rPr lang="en-GB" sz="1200">
                <a:solidFill>
                  <a:schemeClr val="dk1"/>
                </a:solidFill>
              </a:rPr>
              <a:t>You can use a pre-trained neural network</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Sometimes, even a couple of dozens of representative images for each class will suffice</a:t>
            </a:r>
            <a:endParaRPr sz="1200">
              <a:solidFill>
                <a:schemeClr val="dk1"/>
              </a:solidFill>
            </a:endParaRPr>
          </a:p>
          <a:p>
            <a:pPr marL="914400" lvl="1" indent="-304800" algn="l" rtl="0">
              <a:spcBef>
                <a:spcPts val="0"/>
              </a:spcBef>
              <a:spcAft>
                <a:spcPts val="0"/>
              </a:spcAft>
              <a:buClr>
                <a:schemeClr val="dk1"/>
              </a:buClr>
              <a:buSzPts val="1200"/>
              <a:buChar char="○"/>
            </a:pPr>
            <a:r>
              <a:rPr lang="en-GB" sz="1200">
                <a:solidFill>
                  <a:schemeClr val="dk1"/>
                </a:solidFill>
              </a:rPr>
              <a:t>But those must be similar to the data originally used to train the network</a:t>
            </a:r>
            <a:endParaRPr sz="1200">
              <a:solidFill>
                <a:schemeClr val="dk1"/>
              </a:solidFill>
            </a:endParaRPr>
          </a:p>
          <a:p>
            <a:pPr marL="457200" lvl="0" indent="-304800" algn="l" rtl="0">
              <a:spcBef>
                <a:spcPts val="0"/>
              </a:spcBef>
              <a:spcAft>
                <a:spcPts val="0"/>
              </a:spcAft>
              <a:buSzPts val="1200"/>
              <a:buChar char="●"/>
            </a:pPr>
            <a:r>
              <a:rPr lang="en-GB" sz="1200"/>
              <a:t>This is a state-of-the-art solution</a:t>
            </a:r>
            <a:endParaRPr sz="1200"/>
          </a:p>
          <a:p>
            <a:pPr marL="457200" lvl="0" indent="-304800" algn="l" rtl="0">
              <a:spcBef>
                <a:spcPts val="0"/>
              </a:spcBef>
              <a:spcAft>
                <a:spcPts val="0"/>
              </a:spcAft>
              <a:buSzPts val="1200"/>
              <a:buChar char="●"/>
            </a:pPr>
            <a:r>
              <a:rPr lang="en-GB" sz="1200"/>
              <a:t>YOLOv3 runs 30 FPS on NVIDIA Titan X Pascal (a graphic card for approx. 5 000 PLN) - compare this with 15 FPS in 2001 with the Viola-Jones algorithm</a:t>
            </a:r>
            <a:endParaRPr sz="1200"/>
          </a:p>
          <a:p>
            <a:pPr marL="914400" lvl="1" indent="-304800" algn="l" rtl="0">
              <a:spcBef>
                <a:spcPts val="0"/>
              </a:spcBef>
              <a:spcAft>
                <a:spcPts val="0"/>
              </a:spcAft>
              <a:buSzPts val="1200"/>
              <a:buChar char="○"/>
            </a:pPr>
            <a:r>
              <a:rPr lang="en-GB" sz="1200"/>
              <a:t>1 GFLOP of Intel Pentium III (Viola-Jones) vs. 343 GFLOPs of NVIDIA Titan X Pascal (YOLO)</a:t>
            </a:r>
            <a:endParaRPr sz="1200"/>
          </a:p>
          <a:p>
            <a:pPr marL="914400" lvl="1" indent="-304800" algn="l" rtl="0">
              <a:spcBef>
                <a:spcPts val="0"/>
              </a:spcBef>
              <a:spcAft>
                <a:spcPts val="0"/>
              </a:spcAft>
              <a:buSzPts val="1200"/>
              <a:buChar char="○"/>
            </a:pPr>
            <a:r>
              <a:rPr lang="en-GB" sz="1200"/>
              <a:t>Image size is not an important factor: YOLO accepts images being of resolution up to 416x416 px (most probably similar to what Viola-Jones can efficiently operate on)</a:t>
            </a:r>
            <a:endParaRPr sz="1200"/>
          </a:p>
          <a:p>
            <a:pPr marL="914400" lvl="1" indent="-304800" algn="l" rtl="0">
              <a:spcBef>
                <a:spcPts val="0"/>
              </a:spcBef>
              <a:spcAft>
                <a:spcPts val="0"/>
              </a:spcAft>
              <a:buSzPts val="1200"/>
              <a:buChar char="○"/>
            </a:pPr>
            <a:r>
              <a:rPr lang="en-GB" sz="1200" b="1"/>
              <a:t>The increase is in accuracy and a number of classes we can detect</a:t>
            </a:r>
            <a:endParaRPr sz="1200" b="1"/>
          </a:p>
          <a:p>
            <a:pPr marL="0" lvl="0" indent="0" algn="l" rtl="0">
              <a:spcBef>
                <a:spcPts val="0"/>
              </a:spcBef>
              <a:spcAft>
                <a:spcPts val="0"/>
              </a:spcAft>
              <a:buNone/>
            </a:pPr>
            <a:endParaRPr sz="1200"/>
          </a:p>
          <a:p>
            <a:pPr marL="0" lvl="0" indent="0" algn="l" rtl="0">
              <a:spcBef>
                <a:spcPts val="0"/>
              </a:spcBef>
              <a:spcAft>
                <a:spcPts val="0"/>
              </a:spcAft>
              <a:buNone/>
            </a:pPr>
            <a:r>
              <a:rPr lang="en-GB" sz="1200"/>
              <a:t>Training data means labelled data - someone had to manually look at an image and decide - is there an object or not?.</a:t>
            </a:r>
            <a:endParaRPr sz="1200"/>
          </a:p>
          <a:p>
            <a:pPr marL="0" lvl="0" indent="0" algn="l" rtl="0">
              <a:spcBef>
                <a:spcPts val="0"/>
              </a:spcBef>
              <a:spcAft>
                <a:spcPts val="0"/>
              </a:spcAft>
              <a:buNone/>
            </a:pP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u="sng">
                <a:solidFill>
                  <a:schemeClr val="hlink"/>
                </a:solidFill>
                <a:hlinkClick r:id="rId3"/>
              </a:rPr>
              <a:t>Mathworks’ tutorial comparing machine learning with deep learning for object recognition</a:t>
            </a:r>
            <a:r>
              <a:rPr lang="en-GB" sz="1200"/>
              <a:t>.</a:t>
            </a:r>
            <a:endParaRPr sz="1200"/>
          </a:p>
          <a:p>
            <a:pPr marL="0" lvl="0" indent="0" algn="l" rtl="0">
              <a:spcBef>
                <a:spcPts val="0"/>
              </a:spcBef>
              <a:spcAft>
                <a:spcPts val="0"/>
              </a:spcAft>
              <a:buNone/>
            </a:pPr>
            <a:r>
              <a:rPr lang="en-GB" sz="1200" u="sng">
                <a:solidFill>
                  <a:schemeClr val="hlink"/>
                </a:solidFill>
                <a:hlinkClick r:id="rId4"/>
              </a:rPr>
              <a:t>How many images do you need to train a neural network?</a:t>
            </a:r>
            <a:endParaRPr sz="1200"/>
          </a:p>
        </p:txBody>
      </p:sp>
      <p:sp>
        <p:nvSpPr>
          <p:cNvPr id="186" name="Google Shape;186;g470052944c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8039abbda_0_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u="sng">
                <a:solidFill>
                  <a:schemeClr val="hlink"/>
                </a:solidFill>
                <a:hlinkClick r:id="rId3"/>
              </a:rPr>
              <a:t>RANSAC - Random Sample Consensus</a:t>
            </a:r>
            <a:r>
              <a:rPr lang="en-GB" sz="1200"/>
              <a:t>, is an iterative method for estimating a mathematical model from a data set that contains outliers. The RANSAC algorithm works by identifying the outliers in a data set and estimating the desired model using data that does not contain outliers.</a:t>
            </a:r>
            <a:endParaRPr sz="1200"/>
          </a:p>
          <a:p>
            <a:pPr marL="0" lvl="0" indent="0" algn="l" rtl="0">
              <a:spcBef>
                <a:spcPts val="0"/>
              </a:spcBef>
              <a:spcAft>
                <a:spcPts val="0"/>
              </a:spcAft>
              <a:buNone/>
            </a:pPr>
            <a:endParaRPr sz="1200"/>
          </a:p>
          <a:p>
            <a:pPr marL="0" lvl="0" indent="0" algn="l" rtl="0">
              <a:spcBef>
                <a:spcPts val="0"/>
              </a:spcBef>
              <a:spcAft>
                <a:spcPts val="0"/>
              </a:spcAft>
              <a:buClr>
                <a:schemeClr val="dk1"/>
              </a:buClr>
              <a:buSzPts val="1100"/>
              <a:buFont typeface="Arial"/>
              <a:buNone/>
            </a:pPr>
            <a:r>
              <a:rPr lang="en-GB" sz="1200" b="1">
                <a:solidFill>
                  <a:schemeClr val="dk1"/>
                </a:solidFill>
              </a:rPr>
              <a:t>IMPORTANT </a:t>
            </a:r>
            <a:r>
              <a:rPr lang="en-GB" sz="1200">
                <a:solidFill>
                  <a:schemeClr val="dk1"/>
                </a:solidFill>
              </a:rPr>
              <a:t>distinction</a:t>
            </a:r>
            <a:r>
              <a:rPr lang="en-GB" sz="1200" b="1">
                <a:solidFill>
                  <a:schemeClr val="dk1"/>
                </a:solidFill>
              </a:rPr>
              <a:t>:</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Feature detection - finding points which are somehow “special”</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Feature extraction - computing a descriptor from pixels surrounding the “special” point</a:t>
            </a:r>
            <a:endParaRPr sz="1200"/>
          </a:p>
        </p:txBody>
      </p:sp>
      <p:sp>
        <p:nvSpPr>
          <p:cNvPr id="198" name="Google Shape;198;g48039abbda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a:t>This first real-time face detection (15 FPS) ran on Intel’s Pentium III having 500 MHz clock frequency (1 GFLOP vs. 343 GFLOPs of NVIDIA Titan X Pascal).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Viola-Jones pipeline used for detecting something else than just faces</a:t>
            </a:r>
            <a:endParaRPr sz="1200"/>
          </a:p>
        </p:txBody>
      </p:sp>
      <p:sp>
        <p:nvSpPr>
          <p:cNvPr id="210" name="Google Shape;21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a:t>HOG - Histogram of Oriented Gradients, feature extractor</a:t>
            </a:r>
            <a:endParaRPr sz="1200"/>
          </a:p>
          <a:p>
            <a:pPr marL="0" lvl="0" indent="0" algn="l" rtl="0">
              <a:spcBef>
                <a:spcPts val="0"/>
              </a:spcBef>
              <a:spcAft>
                <a:spcPts val="0"/>
              </a:spcAft>
              <a:buNone/>
            </a:pPr>
            <a:r>
              <a:rPr lang="en-GB" sz="1200"/>
              <a:t>SVM - Support Vector Machine, a classifier, after a training, it can differentiate between a given set of classes (for detection of which it was trained) - using a set of features extracted from an image</a:t>
            </a:r>
            <a:endParaRPr sz="1200"/>
          </a:p>
        </p:txBody>
      </p:sp>
      <p:sp>
        <p:nvSpPr>
          <p:cNvPr id="222" name="Google Shape;22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4" name="Google Shape;234;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200"/>
              <a:t>Image segmentation - partitioning an image into segments, each including pixels having similar characteristics. Black circles on a white background all belong to a single segment. However, each of them is a different blob.</a:t>
            </a:r>
            <a:endParaRPr sz="1200"/>
          </a:p>
          <a:p>
            <a:pPr marL="0" marR="0" lvl="0" indent="0" algn="l" rtl="0">
              <a:spcBef>
                <a:spcPts val="0"/>
              </a:spcBef>
              <a:spcAft>
                <a:spcPts val="0"/>
              </a:spcAft>
              <a:buNone/>
            </a:pPr>
            <a:endParaRPr sz="1200"/>
          </a:p>
          <a:p>
            <a:pPr marL="0" marR="0" lvl="0" indent="0" algn="l" rtl="0">
              <a:spcBef>
                <a:spcPts val="0"/>
              </a:spcBef>
              <a:spcAft>
                <a:spcPts val="0"/>
              </a:spcAft>
              <a:buNone/>
            </a:pPr>
            <a:r>
              <a:rPr lang="en-GB" sz="1200"/>
              <a:t>Blob Analysis - analysis of consistent image regions; white objects on a black background are consistent and each such an object is a blob.</a:t>
            </a:r>
            <a:endParaRPr sz="1200"/>
          </a:p>
          <a:p>
            <a:pPr marL="0" marR="0" lvl="0" indent="0" algn="l" rtl="0">
              <a:spcBef>
                <a:spcPts val="0"/>
              </a:spcBef>
              <a:spcAft>
                <a:spcPts val="0"/>
              </a:spcAft>
              <a:buNone/>
            </a:pPr>
            <a:endParaRPr sz="1200"/>
          </a:p>
          <a:p>
            <a:pPr marL="0" marR="0" lvl="0" indent="0" algn="l" rtl="0">
              <a:spcBef>
                <a:spcPts val="0"/>
              </a:spcBef>
              <a:spcAft>
                <a:spcPts val="0"/>
              </a:spcAft>
              <a:buNone/>
            </a:pPr>
            <a:r>
              <a:rPr lang="en-GB" sz="1200"/>
              <a:t>It can, but does not have to use machine learning.</a:t>
            </a:r>
            <a:endParaRPr sz="1200"/>
          </a:p>
          <a:p>
            <a:pPr marL="0" marR="0" lvl="0" indent="0" algn="l" rtl="0">
              <a:spcBef>
                <a:spcPts val="0"/>
              </a:spcBef>
              <a:spcAft>
                <a:spcPts val="0"/>
              </a:spcAft>
              <a:buNone/>
            </a:pPr>
            <a:endParaRPr sz="1200"/>
          </a:p>
          <a:p>
            <a:pPr marL="0" marR="0" lvl="0" indent="0" algn="l" rtl="0">
              <a:spcBef>
                <a:spcPts val="0"/>
              </a:spcBef>
              <a:spcAft>
                <a:spcPts val="0"/>
              </a:spcAft>
              <a:buNone/>
            </a:pPr>
            <a:r>
              <a:rPr lang="en-GB" sz="1200"/>
              <a:t>TODO: Add “References” slide</a:t>
            </a:r>
            <a:endParaRPr sz="1200" b="0" i="0" u="none" strike="noStrike" cap="none">
              <a:solidFill>
                <a:srgbClr val="000000"/>
              </a:solidFill>
              <a:latin typeface="Helvetica Neue"/>
              <a:ea typeface="Helvetica Neue"/>
              <a:cs typeface="Helvetica Neue"/>
              <a:sym typeface="Helvetica Neue"/>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48039abbda_0_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dirty="0"/>
              <a:t>Regions proposals:</a:t>
            </a:r>
            <a:endParaRPr sz="1200" dirty="0"/>
          </a:p>
          <a:p>
            <a:pPr marL="457200" lvl="0" indent="-304800" algn="l" rtl="0">
              <a:spcBef>
                <a:spcPts val="0"/>
              </a:spcBef>
              <a:spcAft>
                <a:spcPts val="0"/>
              </a:spcAft>
              <a:buSzPts val="1200"/>
              <a:buChar char="●"/>
            </a:pPr>
            <a:r>
              <a:rPr lang="en-GB" sz="1200" dirty="0">
                <a:solidFill>
                  <a:schemeClr val="dk1"/>
                </a:solidFill>
              </a:rPr>
              <a:t>It required a non-NN algorithm for region proposals in the first two versions (R-CNN and Fast R-CNN)</a:t>
            </a:r>
            <a:endParaRPr sz="1200" dirty="0">
              <a:solidFill>
                <a:schemeClr val="dk1"/>
              </a:solidFill>
            </a:endParaRPr>
          </a:p>
          <a:p>
            <a:pPr marL="457200" lvl="0" indent="-304800" algn="l" rtl="0">
              <a:spcBef>
                <a:spcPts val="0"/>
              </a:spcBef>
              <a:spcAft>
                <a:spcPts val="0"/>
              </a:spcAft>
              <a:buSzPts val="1200"/>
              <a:buChar char="●"/>
            </a:pPr>
            <a:r>
              <a:rPr lang="en-GB" sz="1200" dirty="0">
                <a:solidFill>
                  <a:schemeClr val="dk1"/>
                </a:solidFill>
              </a:rPr>
              <a:t>At first, those were painfully slow, and we are talking about the year 2012!</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Faster versions shown in 2015</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Faster meaning 5 FPS when run on a GPU</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A two-stage detector</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Good accuracy</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r>
              <a:rPr lang="en-GB" sz="1200" dirty="0">
                <a:solidFill>
                  <a:schemeClr val="dk1"/>
                </a:solidFill>
              </a:rPr>
              <a:t>SSD and YOLO</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A single-stage detector</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Less accurate, but much faster</a:t>
            </a:r>
            <a:endParaRPr sz="1200" dirty="0">
              <a:solidFill>
                <a:schemeClr val="dk1"/>
              </a:solidFill>
            </a:endParaRPr>
          </a:p>
          <a:p>
            <a:pPr marL="914400" lvl="1" indent="-304800" algn="l" rtl="0">
              <a:spcBef>
                <a:spcPts val="0"/>
              </a:spcBef>
              <a:spcAft>
                <a:spcPts val="0"/>
              </a:spcAft>
              <a:buClr>
                <a:schemeClr val="dk1"/>
              </a:buClr>
              <a:buSzPts val="1200"/>
              <a:buChar char="○"/>
            </a:pPr>
            <a:r>
              <a:rPr lang="en-GB" sz="1200" dirty="0">
                <a:solidFill>
                  <a:schemeClr val="dk1"/>
                </a:solidFill>
              </a:rPr>
              <a:t>Up to 150 FPS on a powerful GPU</a:t>
            </a:r>
            <a:endParaRPr sz="1200" dirty="0">
              <a:solidFill>
                <a:schemeClr val="dk1"/>
              </a:solidFill>
            </a:endParaRPr>
          </a:p>
          <a:p>
            <a:pPr marL="457200" lvl="0" indent="-304800" algn="l" rtl="0">
              <a:spcBef>
                <a:spcPts val="0"/>
              </a:spcBef>
              <a:spcAft>
                <a:spcPts val="0"/>
              </a:spcAft>
              <a:buClr>
                <a:schemeClr val="dk1"/>
              </a:buClr>
              <a:buSzPts val="1200"/>
              <a:buChar char="●"/>
            </a:pPr>
            <a:r>
              <a:rPr lang="en-GB" sz="1200" dirty="0">
                <a:solidFill>
                  <a:schemeClr val="dk1"/>
                </a:solidFill>
              </a:rPr>
              <a:t>YOLO was first shown in 2015</a:t>
            </a:r>
            <a:endParaRPr sz="1200" dirty="0">
              <a:solidFill>
                <a:schemeClr val="dk1"/>
              </a:solidFill>
            </a:endParaRPr>
          </a:p>
          <a:p>
            <a:pPr marL="914400" lvl="1" indent="-304800" algn="l" rtl="0">
              <a:spcBef>
                <a:spcPts val="0"/>
              </a:spcBef>
              <a:spcAft>
                <a:spcPts val="0"/>
              </a:spcAft>
              <a:buClr>
                <a:schemeClr val="dk1"/>
              </a:buClr>
              <a:buSzPts val="1200"/>
              <a:buChar char="○"/>
            </a:pPr>
            <a:r>
              <a:rPr lang="en-GB" sz="1200" dirty="0">
                <a:solidFill>
                  <a:schemeClr val="dk1"/>
                </a:solidFill>
              </a:rPr>
              <a:t>It is not very precise, but can classify many classes</a:t>
            </a:r>
            <a:endParaRPr sz="1200" dirty="0">
              <a:solidFill>
                <a:schemeClr val="dk1"/>
              </a:solidFill>
            </a:endParaRPr>
          </a:p>
          <a:p>
            <a:pPr marL="914400" lvl="1" indent="-304800" algn="l" rtl="0">
              <a:spcBef>
                <a:spcPts val="0"/>
              </a:spcBef>
              <a:spcAft>
                <a:spcPts val="0"/>
              </a:spcAft>
              <a:buClr>
                <a:schemeClr val="dk1"/>
              </a:buClr>
              <a:buSzPts val="1200"/>
              <a:buChar char="○"/>
            </a:pPr>
            <a:r>
              <a:rPr lang="en-GB" sz="1200" dirty="0">
                <a:solidFill>
                  <a:schemeClr val="dk1"/>
                </a:solidFill>
              </a:rPr>
              <a:t>The latest update appeared in 2018</a:t>
            </a:r>
            <a:endParaRPr sz="1200" dirty="0">
              <a:solidFill>
                <a:schemeClr val="dk1"/>
              </a:solidFill>
            </a:endParaRPr>
          </a:p>
          <a:p>
            <a:pPr marL="0" lvl="0" indent="0" algn="l" rtl="0">
              <a:spcBef>
                <a:spcPts val="0"/>
              </a:spcBef>
              <a:spcAft>
                <a:spcPts val="0"/>
              </a:spcAft>
              <a:buNone/>
            </a:pP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
        <p:nvSpPr>
          <p:cNvPr id="248" name="Google Shape;248;g48039abbda_0_38: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8039abbda_1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endParaRPr>
          </a:p>
        </p:txBody>
      </p:sp>
      <p:sp>
        <p:nvSpPr>
          <p:cNvPr id="258" name="Google Shape;258;g48039abbda_1_0: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u="sng" dirty="0">
                <a:solidFill>
                  <a:schemeClr val="hlink"/>
                </a:solidFill>
                <a:hlinkClick r:id="rId3"/>
              </a:rPr>
              <a:t>Computer vision</a:t>
            </a:r>
            <a:r>
              <a:rPr lang="en-GB" sz="1200" dirty="0"/>
              <a:t> - deals with how computers can be made to gain high-level </a:t>
            </a:r>
            <a:r>
              <a:rPr lang="en-GB" sz="1200" u="sng" dirty="0"/>
              <a:t>understanding</a:t>
            </a:r>
            <a:r>
              <a:rPr lang="en-GB" sz="1200" dirty="0"/>
              <a:t> from digital images or videos.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Identification is necessary only if we want to detect many objects. In this context, identifying means to be able to say whether something is a person or a chair. We are, in general, not able to say that this person is Mark or that this is Mark’s chair.</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Regarding determining object features - well, a part of the (machine-learning based) Object Detection (OD) pipeline is to find features of the object. We thus already have some features ready after the detection.</a:t>
            </a:r>
            <a:endParaRPr sz="1200" dirty="0"/>
          </a:p>
        </p:txBody>
      </p:sp>
      <p:sp>
        <p:nvSpPr>
          <p:cNvPr id="115" name="Google Shape;115;p2: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70052944c_0_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a:t>Self-driving car must be able to detect and understand road signs.</a:t>
            </a:r>
            <a:endParaRPr sz="1200"/>
          </a:p>
        </p:txBody>
      </p:sp>
      <p:sp>
        <p:nvSpPr>
          <p:cNvPr id="123" name="Google Shape;123;g470052944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33" name="Google Shape;13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470052944c_0_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dirty="0"/>
              <a:t>Haar-like because they resemble Haar wavelets. However, there is no formal relationship.</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We calculate a sum of pixels lying below the white and black area, separately. Then, we calculate a difference between those. This result is a single feature. Now, this operation is repeated for many locations and sizes of Haar-like features. All this happens in a search window. If you are given an image, you start with some arbitrary window and then slide it through the image. If nothing was found, you change the size of the window and repeat the procedure.</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This is computationally intensive, so some clever ideas were needed to do this in real-time. Viola and Jones did it in 2001.</a:t>
            </a:r>
            <a:endParaRPr sz="1200" dirty="0"/>
          </a:p>
        </p:txBody>
      </p:sp>
      <p:sp>
        <p:nvSpPr>
          <p:cNvPr id="141" name="Google Shape;141;g470052944c_0_26: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70052944c_0_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dirty="0"/>
              <a:t>There are 160 000+ Haar-like features (i.e. 1, 2, 3 and 4-</a:t>
            </a:r>
            <a:r>
              <a:rPr lang="en-GB" sz="1200" u="sng" dirty="0">
                <a:solidFill>
                  <a:schemeClr val="hlink"/>
                </a:solidFill>
                <a:hlinkClick r:id="rId3"/>
              </a:rPr>
              <a:t>rectangle features</a:t>
            </a:r>
            <a:r>
              <a:rPr lang="en-GB" sz="1200" dirty="0"/>
              <a:t>) in 24x24 pixels window. We train the classifier to filter-out redundant features.</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Cascading - check weak classifiers in a sequence of stages. If the first stage fails, do not go further. </a:t>
            </a: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We, meaning human being, proposed features so this is a machine learning approach. A deep learning approach is another method. It will be shown soon.</a:t>
            </a:r>
            <a:endParaRPr sz="1200" dirty="0"/>
          </a:p>
        </p:txBody>
      </p:sp>
      <p:sp>
        <p:nvSpPr>
          <p:cNvPr id="152" name="Google Shape;152;g470052944c_0_44: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u="sng">
                <a:solidFill>
                  <a:schemeClr val="hlink"/>
                </a:solidFill>
                <a:hlinkClick r:id="rId3"/>
              </a:rPr>
              <a:t>Explanation what normal is</a:t>
            </a:r>
            <a:endParaRPr/>
          </a:p>
        </p:txBody>
      </p:sp>
      <p:sp>
        <p:nvSpPr>
          <p:cNvPr id="169" name="Google Shape;16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1335088" y="1236663"/>
            <a:ext cx="8010525" cy="2630487"/>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9" name="Google Shape;9;p2"/>
          <p:cNvSpPr txBox="1">
            <a:spLocks noGrp="1"/>
          </p:cNvSpPr>
          <p:nvPr>
            <p:ph type="subTitle" idx="1"/>
          </p:nvPr>
        </p:nvSpPr>
        <p:spPr>
          <a:xfrm>
            <a:off x="1335088" y="3968750"/>
            <a:ext cx="8010525" cy="1824038"/>
          </a:xfrm>
          <a:prstGeom prst="rect">
            <a:avLst/>
          </a:prstGeom>
          <a:noFill/>
          <a:ln>
            <a:noFill/>
          </a:ln>
        </p:spPr>
        <p:txBody>
          <a:bodyPr spcFirstLastPara="1" wrap="square" lIns="91425" tIns="45700" rIns="91425" bIns="45700" anchor="t" anchorCtr="0">
            <a:noAutofit/>
          </a:bodyPr>
          <a:lstStyle>
            <a:lvl1pPr marR="0" lvl="0" algn="ctr"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spcBef>
                <a:spcPts val="8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735013" y="401638"/>
            <a:ext cx="9210675"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48" name="Google Shape;48;p11"/>
          <p:cNvSpPr txBox="1">
            <a:spLocks noGrp="1"/>
          </p:cNvSpPr>
          <p:nvPr>
            <p:ph type="body" idx="1"/>
          </p:nvPr>
        </p:nvSpPr>
        <p:spPr>
          <a:xfrm rot="5400000">
            <a:off x="2943226" y="-196849"/>
            <a:ext cx="4794250" cy="9210675"/>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rot="5400000">
            <a:off x="5592763" y="2452688"/>
            <a:ext cx="6403975" cy="230187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52" name="Google Shape;52;p12"/>
          <p:cNvSpPr txBox="1">
            <a:spLocks noGrp="1"/>
          </p:cNvSpPr>
          <p:nvPr>
            <p:ph type="body" idx="1"/>
          </p:nvPr>
        </p:nvSpPr>
        <p:spPr>
          <a:xfrm rot="5400000">
            <a:off x="911226" y="225425"/>
            <a:ext cx="6403975" cy="6756400"/>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3" name="Google Shape;53;p12"/>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60" name="Google Shape;60;p14"/>
          <p:cNvSpPr txBox="1">
            <a:spLocks noGrp="1"/>
          </p:cNvSpPr>
          <p:nvPr>
            <p:ph type="body" idx="1"/>
          </p:nvPr>
        </p:nvSpPr>
        <p:spPr>
          <a:xfrm>
            <a:off x="801688" y="2184400"/>
            <a:ext cx="4465637" cy="4538663"/>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1" name="Google Shape;61;p14"/>
          <p:cNvSpPr txBox="1">
            <a:spLocks noGrp="1"/>
          </p:cNvSpPr>
          <p:nvPr>
            <p:ph type="body" idx="2"/>
          </p:nvPr>
        </p:nvSpPr>
        <p:spPr>
          <a:xfrm>
            <a:off x="5419725" y="2184400"/>
            <a:ext cx="4467225" cy="4538663"/>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65" name="Google Shape;65;p15"/>
          <p:cNvSpPr txBox="1">
            <a:spLocks noGrp="1"/>
          </p:cNvSpPr>
          <p:nvPr>
            <p:ph type="body" idx="1"/>
          </p:nvPr>
        </p:nvSpPr>
        <p:spPr>
          <a:xfrm>
            <a:off x="801688" y="2184400"/>
            <a:ext cx="9085262" cy="4538663"/>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6" name="Google Shape;66;p15"/>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735013" y="401638"/>
            <a:ext cx="9212262" cy="1460500"/>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69" name="Google Shape;69;p16"/>
          <p:cNvSpPr txBox="1">
            <a:spLocks noGrp="1"/>
          </p:cNvSpPr>
          <p:nvPr>
            <p:ph type="body" idx="1"/>
          </p:nvPr>
        </p:nvSpPr>
        <p:spPr>
          <a:xfrm>
            <a:off x="735013" y="1852613"/>
            <a:ext cx="4519612" cy="908050"/>
          </a:xfrm>
          <a:prstGeom prst="rect">
            <a:avLst/>
          </a:prstGeom>
          <a:noFill/>
          <a:ln>
            <a:noFill/>
          </a:ln>
        </p:spPr>
        <p:txBody>
          <a:bodyPr spcFirstLastPara="1" wrap="square" lIns="52125" tIns="52125" rIns="52125" bIns="52125" anchor="b" anchorCtr="0">
            <a:noAutofit/>
          </a:bodyPr>
          <a:lstStyle>
            <a:lvl1pPr marL="457200" marR="0" lvl="0" indent="-228600" algn="l" rtl="0">
              <a:spcBef>
                <a:spcPts val="800"/>
              </a:spcBef>
              <a:spcAft>
                <a:spcPts val="0"/>
              </a:spcAft>
              <a:buClr>
                <a:srgbClr val="000000"/>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0" name="Google Shape;70;p16"/>
          <p:cNvSpPr txBox="1">
            <a:spLocks noGrp="1"/>
          </p:cNvSpPr>
          <p:nvPr>
            <p:ph type="body" idx="2"/>
          </p:nvPr>
        </p:nvSpPr>
        <p:spPr>
          <a:xfrm>
            <a:off x="735013" y="2760663"/>
            <a:ext cx="4519612" cy="4059237"/>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1" name="Google Shape;71;p16"/>
          <p:cNvSpPr txBox="1">
            <a:spLocks noGrp="1"/>
          </p:cNvSpPr>
          <p:nvPr>
            <p:ph type="body" idx="3"/>
          </p:nvPr>
        </p:nvSpPr>
        <p:spPr>
          <a:xfrm>
            <a:off x="5407025" y="1852613"/>
            <a:ext cx="4540250" cy="908050"/>
          </a:xfrm>
          <a:prstGeom prst="rect">
            <a:avLst/>
          </a:prstGeom>
          <a:noFill/>
          <a:ln>
            <a:noFill/>
          </a:ln>
        </p:spPr>
        <p:txBody>
          <a:bodyPr spcFirstLastPara="1" wrap="square" lIns="52125" tIns="52125" rIns="52125" bIns="52125" anchor="b" anchorCtr="0">
            <a:noAutofit/>
          </a:bodyPr>
          <a:lstStyle>
            <a:lvl1pPr marL="457200" marR="0" lvl="0" indent="-228600" algn="l" rtl="0">
              <a:spcBef>
                <a:spcPts val="800"/>
              </a:spcBef>
              <a:spcAft>
                <a:spcPts val="0"/>
              </a:spcAft>
              <a:buClr>
                <a:srgbClr val="000000"/>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72" name="Google Shape;72;p16"/>
          <p:cNvSpPr txBox="1">
            <a:spLocks noGrp="1"/>
          </p:cNvSpPr>
          <p:nvPr>
            <p:ph type="body" idx="4"/>
          </p:nvPr>
        </p:nvSpPr>
        <p:spPr>
          <a:xfrm>
            <a:off x="5407025" y="2760663"/>
            <a:ext cx="4540250" cy="4059237"/>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3" name="Google Shape;73;p16"/>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735013" y="503238"/>
            <a:ext cx="3444875" cy="1763712"/>
          </a:xfrm>
          <a:prstGeom prst="rect">
            <a:avLst/>
          </a:prstGeom>
          <a:noFill/>
          <a:ln>
            <a:noFill/>
          </a:ln>
        </p:spPr>
        <p:txBody>
          <a:bodyPr spcFirstLastPara="1" wrap="square" lIns="52125" tIns="52125" rIns="52125" bIns="52125"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76" name="Google Shape;76;p17"/>
          <p:cNvSpPr txBox="1">
            <a:spLocks noGrp="1"/>
          </p:cNvSpPr>
          <p:nvPr>
            <p:ph type="body" idx="1"/>
          </p:nvPr>
        </p:nvSpPr>
        <p:spPr>
          <a:xfrm>
            <a:off x="4540250" y="1087438"/>
            <a:ext cx="5407025" cy="5370512"/>
          </a:xfrm>
          <a:prstGeom prst="rect">
            <a:avLst/>
          </a:prstGeom>
          <a:noFill/>
          <a:ln>
            <a:noFill/>
          </a:ln>
        </p:spPr>
        <p:txBody>
          <a:bodyPr spcFirstLastPara="1" wrap="square" lIns="52125" tIns="52125" rIns="52125" bIns="52125" anchor="t" anchorCtr="0">
            <a:noAutofit/>
          </a:bodyPr>
          <a:lstStyle>
            <a:lvl1pPr marL="457200" marR="0" lvl="0" indent="-431800" algn="l" rtl="0">
              <a:spcBef>
                <a:spcPts val="8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8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8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8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8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Google Shape;77;p17"/>
          <p:cNvSpPr txBox="1">
            <a:spLocks noGrp="1"/>
          </p:cNvSpPr>
          <p:nvPr>
            <p:ph type="body" idx="2"/>
          </p:nvPr>
        </p:nvSpPr>
        <p:spPr>
          <a:xfrm>
            <a:off x="735013" y="2266950"/>
            <a:ext cx="3444875" cy="4200525"/>
          </a:xfrm>
          <a:prstGeom prst="rect">
            <a:avLst/>
          </a:prstGeom>
          <a:noFill/>
          <a:ln>
            <a:noFill/>
          </a:ln>
        </p:spPr>
        <p:txBody>
          <a:bodyPr spcFirstLastPara="1" wrap="square" lIns="52125" tIns="52125" rIns="52125" bIns="52125" anchor="t" anchorCtr="0">
            <a:noAutofit/>
          </a:bodyPr>
          <a:lstStyle>
            <a:lvl1pPr marL="457200" marR="0" lvl="0"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78" name="Google Shape;78;p17"/>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ajd tytułowy" type="title">
  <p:cSld name="TITLE">
    <p:spTree>
      <p:nvGrpSpPr>
        <p:cNvPr id="1" name="Shape 79"/>
        <p:cNvGrpSpPr/>
        <p:nvPr/>
      </p:nvGrpSpPr>
      <p:grpSpPr>
        <a:xfrm>
          <a:off x="0" y="0"/>
          <a:ext cx="0" cy="0"/>
          <a:chOff x="0" y="0"/>
          <a:chExt cx="0" cy="0"/>
        </a:xfrm>
      </p:grpSpPr>
      <p:sp>
        <p:nvSpPr>
          <p:cNvPr id="80" name="Google Shape;80;p18"/>
          <p:cNvSpPr txBox="1">
            <a:spLocks noGrp="1"/>
          </p:cNvSpPr>
          <p:nvPr>
            <p:ph type="ctrTitle"/>
          </p:nvPr>
        </p:nvSpPr>
        <p:spPr>
          <a:xfrm>
            <a:off x="1335088" y="1236663"/>
            <a:ext cx="8010525" cy="2630487"/>
          </a:xfrm>
          <a:prstGeom prst="rect">
            <a:avLst/>
          </a:prstGeom>
          <a:noFill/>
          <a:ln>
            <a:noFill/>
          </a:ln>
        </p:spPr>
        <p:txBody>
          <a:bodyPr spcFirstLastPara="1" wrap="square" lIns="52125" tIns="52125" rIns="52125" bIns="52125"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81" name="Google Shape;81;p18"/>
          <p:cNvSpPr txBox="1">
            <a:spLocks noGrp="1"/>
          </p:cNvSpPr>
          <p:nvPr>
            <p:ph type="subTitle" idx="1"/>
          </p:nvPr>
        </p:nvSpPr>
        <p:spPr>
          <a:xfrm>
            <a:off x="1335088" y="3968750"/>
            <a:ext cx="8010525" cy="1824038"/>
          </a:xfrm>
          <a:prstGeom prst="rect">
            <a:avLst/>
          </a:prstGeom>
          <a:noFill/>
          <a:ln>
            <a:noFill/>
          </a:ln>
        </p:spPr>
        <p:txBody>
          <a:bodyPr spcFirstLastPara="1" wrap="square" lIns="52125" tIns="52125" rIns="52125" bIns="52125" anchor="t" anchorCtr="0">
            <a:noAutofit/>
          </a:bodyPr>
          <a:lstStyle>
            <a:lvl1pPr marR="0" lvl="0" algn="ctr"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spcBef>
                <a:spcPts val="8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82" name="Google Shape;82;p18"/>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728663" y="1884363"/>
            <a:ext cx="9212262" cy="3143250"/>
          </a:xfrm>
          <a:prstGeom prst="rect">
            <a:avLst/>
          </a:prstGeom>
          <a:noFill/>
          <a:ln>
            <a:noFill/>
          </a:ln>
        </p:spPr>
        <p:txBody>
          <a:bodyPr spcFirstLastPara="1" wrap="square" lIns="52125" tIns="52125" rIns="52125" bIns="52125"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85" name="Google Shape;85;p19"/>
          <p:cNvSpPr txBox="1">
            <a:spLocks noGrp="1"/>
          </p:cNvSpPr>
          <p:nvPr>
            <p:ph type="body" idx="1"/>
          </p:nvPr>
        </p:nvSpPr>
        <p:spPr>
          <a:xfrm>
            <a:off x="728663" y="5056188"/>
            <a:ext cx="9212262" cy="1654175"/>
          </a:xfrm>
          <a:prstGeom prst="rect">
            <a:avLst/>
          </a:prstGeom>
          <a:noFill/>
          <a:ln>
            <a:noFill/>
          </a:ln>
        </p:spPr>
        <p:txBody>
          <a:bodyPr spcFirstLastPara="1" wrap="square" lIns="52125" tIns="52125" rIns="52125" bIns="52125" anchor="t" anchorCtr="0">
            <a:noAutofit/>
          </a:bodyPr>
          <a:lstStyle>
            <a:lvl1pPr marL="457200" marR="0" lvl="0" indent="-228600" algn="l"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86" name="Google Shape;86;p19"/>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89" name="Google Shape;89;p20"/>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90"/>
        <p:cNvGrpSpPr/>
        <p:nvPr/>
      </p:nvGrpSpPr>
      <p:grpSpPr>
        <a:xfrm>
          <a:off x="0" y="0"/>
          <a:ext cx="0" cy="0"/>
          <a:chOff x="0" y="0"/>
          <a:chExt cx="0" cy="0"/>
        </a:xfrm>
      </p:grpSpPr>
      <p:sp>
        <p:nvSpPr>
          <p:cNvPr id="91" name="Google Shape;91;p21"/>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ytuł i zawartość" type="obj">
  <p:cSld name="OBJEC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35013" y="401638"/>
            <a:ext cx="9210675"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735013" y="2011363"/>
            <a:ext cx="9210675" cy="4794250"/>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735013" y="503238"/>
            <a:ext cx="3444875" cy="1763712"/>
          </a:xfrm>
          <a:prstGeom prst="rect">
            <a:avLst/>
          </a:prstGeom>
          <a:noFill/>
          <a:ln>
            <a:noFill/>
          </a:ln>
        </p:spPr>
        <p:txBody>
          <a:bodyPr spcFirstLastPara="1" wrap="square" lIns="52125" tIns="52125" rIns="52125" bIns="52125"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94" name="Google Shape;94;p22"/>
          <p:cNvSpPr>
            <a:spLocks noGrp="1"/>
          </p:cNvSpPr>
          <p:nvPr>
            <p:ph type="pic" idx="2"/>
          </p:nvPr>
        </p:nvSpPr>
        <p:spPr>
          <a:xfrm>
            <a:off x="4540250" y="1087438"/>
            <a:ext cx="5407025" cy="5370512"/>
          </a:xfrm>
          <a:prstGeom prst="rect">
            <a:avLst/>
          </a:prstGeom>
          <a:noFill/>
          <a:ln>
            <a:noFill/>
          </a:ln>
        </p:spPr>
        <p:txBody>
          <a:bodyPr spcFirstLastPara="1" wrap="square" lIns="52125" tIns="52125" rIns="52125" bIns="52125" anchor="t" anchorCtr="0">
            <a:noAutofit/>
          </a:bodyPr>
          <a:lstStyle>
            <a:lvl1pPr marR="0" lvl="0" algn="l" rtl="0">
              <a:spcBef>
                <a:spcPts val="8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8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95" name="Google Shape;95;p22"/>
          <p:cNvSpPr txBox="1">
            <a:spLocks noGrp="1"/>
          </p:cNvSpPr>
          <p:nvPr>
            <p:ph type="body" idx="1"/>
          </p:nvPr>
        </p:nvSpPr>
        <p:spPr>
          <a:xfrm>
            <a:off x="735013" y="2266950"/>
            <a:ext cx="3444875" cy="4200525"/>
          </a:xfrm>
          <a:prstGeom prst="rect">
            <a:avLst/>
          </a:prstGeom>
          <a:noFill/>
          <a:ln>
            <a:noFill/>
          </a:ln>
        </p:spPr>
        <p:txBody>
          <a:bodyPr spcFirstLastPara="1" wrap="square" lIns="52125" tIns="52125" rIns="52125" bIns="52125" anchor="t" anchorCtr="0">
            <a:noAutofit/>
          </a:bodyPr>
          <a:lstStyle>
            <a:lvl1pPr marL="457200" marR="0" lvl="0"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96" name="Google Shape;96;p22"/>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ytuł i tekst pionowy" type="vertTx">
  <p:cSld name="VERTICAL_TEXT">
    <p:spTree>
      <p:nvGrpSpPr>
        <p:cNvPr id="1" name="Shape 97"/>
        <p:cNvGrpSpPr/>
        <p:nvPr/>
      </p:nvGrpSpPr>
      <p:grpSpPr>
        <a:xfrm>
          <a:off x="0" y="0"/>
          <a:ext cx="0" cy="0"/>
          <a:chOff x="0" y="0"/>
          <a:chExt cx="0" cy="0"/>
        </a:xfrm>
      </p:grpSpPr>
      <p:sp>
        <p:nvSpPr>
          <p:cNvPr id="98" name="Google Shape;98;p23"/>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99" name="Google Shape;99;p23"/>
          <p:cNvSpPr txBox="1">
            <a:spLocks noGrp="1"/>
          </p:cNvSpPr>
          <p:nvPr>
            <p:ph type="body" idx="1"/>
          </p:nvPr>
        </p:nvSpPr>
        <p:spPr>
          <a:xfrm rot="5400000">
            <a:off x="3074987" y="-88899"/>
            <a:ext cx="4538663" cy="9085262"/>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0" name="Google Shape;100;p23"/>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ytuł pionowy i tekst" type="vertTitleAndTx">
  <p:cSld name="VERTICAL_TITLE_AND_VERTICAL_TEXT">
    <p:spTree>
      <p:nvGrpSpPr>
        <p:cNvPr id="1" name="Shape 101"/>
        <p:cNvGrpSpPr/>
        <p:nvPr/>
      </p:nvGrpSpPr>
      <p:grpSpPr>
        <a:xfrm>
          <a:off x="0" y="0"/>
          <a:ext cx="0" cy="0"/>
          <a:chOff x="0" y="0"/>
          <a:chExt cx="0" cy="0"/>
        </a:xfrm>
      </p:grpSpPr>
      <p:sp>
        <p:nvSpPr>
          <p:cNvPr id="102" name="Google Shape;102;p24"/>
          <p:cNvSpPr txBox="1">
            <a:spLocks noGrp="1"/>
          </p:cNvSpPr>
          <p:nvPr>
            <p:ph type="title"/>
          </p:nvPr>
        </p:nvSpPr>
        <p:spPr>
          <a:xfrm rot="5400000">
            <a:off x="5726113" y="2562225"/>
            <a:ext cx="6051550" cy="227012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103" name="Google Shape;103;p24"/>
          <p:cNvSpPr txBox="1">
            <a:spLocks noGrp="1"/>
          </p:cNvSpPr>
          <p:nvPr>
            <p:ph type="body" idx="1"/>
          </p:nvPr>
        </p:nvSpPr>
        <p:spPr>
          <a:xfrm rot="5400000">
            <a:off x="1107282" y="365920"/>
            <a:ext cx="6051550" cy="6662737"/>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04" name="Google Shape;104;p24"/>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335088" y="1236663"/>
            <a:ext cx="8010525" cy="2630487"/>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335088" y="3968750"/>
            <a:ext cx="8010525" cy="18240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Rectangle 3">
            <a:extLst>
              <a:ext uri="{FF2B5EF4-FFF2-40B4-BE49-F238E27FC236}">
                <a16:creationId xmlns:a16="http://schemas.microsoft.com/office/drawing/2014/main" id="{98B50F8A-584F-894F-B704-2AF6DF4F2543}"/>
              </a:ext>
            </a:extLst>
          </p:cNvPr>
          <p:cNvSpPr>
            <a:spLocks noGrp="1"/>
          </p:cNvSpPr>
          <p:nvPr>
            <p:ph type="sldNum" sz="quarter" idx="10"/>
          </p:nvPr>
        </p:nvSpPr>
        <p:spPr>
          <a:ln/>
        </p:spPr>
        <p:txBody>
          <a:bodyPr/>
          <a:lstStyle>
            <a:lvl1pPr>
              <a:defRPr/>
            </a:lvl1pPr>
          </a:lstStyle>
          <a:p>
            <a:fld id="{A73FA7FE-9FAC-C14F-8A40-9E90FC97A088}" type="slidenum">
              <a:rPr lang="en-US" altLang="pl-PL"/>
              <a:pPr/>
              <a:t>‹#›</a:t>
            </a:fld>
            <a:endParaRPr lang="en-US" altLang="pl-PL"/>
          </a:p>
        </p:txBody>
      </p:sp>
    </p:spTree>
    <p:extLst>
      <p:ext uri="{BB962C8B-B14F-4D97-AF65-F5344CB8AC3E}">
        <p14:creationId xmlns:p14="http://schemas.microsoft.com/office/powerpoint/2010/main" val="1880998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a:extLst>
              <a:ext uri="{FF2B5EF4-FFF2-40B4-BE49-F238E27FC236}">
                <a16:creationId xmlns:a16="http://schemas.microsoft.com/office/drawing/2014/main" id="{3876C18F-B46F-934C-92EC-89D7A0B8B5D3}"/>
              </a:ext>
            </a:extLst>
          </p:cNvPr>
          <p:cNvSpPr>
            <a:spLocks noGrp="1"/>
          </p:cNvSpPr>
          <p:nvPr>
            <p:ph type="sldNum" sz="quarter" idx="10"/>
          </p:nvPr>
        </p:nvSpPr>
        <p:spPr>
          <a:ln/>
        </p:spPr>
        <p:txBody>
          <a:bodyPr/>
          <a:lstStyle>
            <a:lvl1pPr>
              <a:defRPr/>
            </a:lvl1pPr>
          </a:lstStyle>
          <a:p>
            <a:fld id="{9E37EDDA-A227-6D49-B652-0425AF9D4E73}" type="slidenum">
              <a:rPr lang="en-US" altLang="pl-PL"/>
              <a:pPr/>
              <a:t>‹#›</a:t>
            </a:fld>
            <a:endParaRPr lang="en-US" altLang="pl-PL"/>
          </a:p>
        </p:txBody>
      </p:sp>
    </p:spTree>
    <p:extLst>
      <p:ext uri="{BB962C8B-B14F-4D97-AF65-F5344CB8AC3E}">
        <p14:creationId xmlns:p14="http://schemas.microsoft.com/office/powerpoint/2010/main" val="2615319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8663" y="1884363"/>
            <a:ext cx="9212262" cy="3143250"/>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728663" y="5056188"/>
            <a:ext cx="9212262" cy="16541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l-PL"/>
              <a:t>Kliknij, aby edytować style wzorca tekstu</a:t>
            </a:r>
          </a:p>
        </p:txBody>
      </p:sp>
      <p:sp>
        <p:nvSpPr>
          <p:cNvPr id="4" name="Rectangle 3">
            <a:extLst>
              <a:ext uri="{FF2B5EF4-FFF2-40B4-BE49-F238E27FC236}">
                <a16:creationId xmlns:a16="http://schemas.microsoft.com/office/drawing/2014/main" id="{599D4557-6FCE-4246-ACE1-2D03B4AB38E6}"/>
              </a:ext>
            </a:extLst>
          </p:cNvPr>
          <p:cNvSpPr>
            <a:spLocks noGrp="1"/>
          </p:cNvSpPr>
          <p:nvPr>
            <p:ph type="sldNum" sz="quarter" idx="10"/>
          </p:nvPr>
        </p:nvSpPr>
        <p:spPr>
          <a:ln/>
        </p:spPr>
        <p:txBody>
          <a:bodyPr/>
          <a:lstStyle>
            <a:lvl1pPr>
              <a:defRPr/>
            </a:lvl1pPr>
          </a:lstStyle>
          <a:p>
            <a:fld id="{72C85B82-EF8F-CE4B-BC0A-46C175205B7C}" type="slidenum">
              <a:rPr lang="en-US" altLang="pl-PL"/>
              <a:pPr/>
              <a:t>‹#›</a:t>
            </a:fld>
            <a:endParaRPr lang="en-US" altLang="pl-PL"/>
          </a:p>
        </p:txBody>
      </p:sp>
    </p:spTree>
    <p:extLst>
      <p:ext uri="{BB962C8B-B14F-4D97-AF65-F5344CB8AC3E}">
        <p14:creationId xmlns:p14="http://schemas.microsoft.com/office/powerpoint/2010/main" val="1416331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01688" y="2184400"/>
            <a:ext cx="4465637" cy="45386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5419725" y="2184400"/>
            <a:ext cx="4467225" cy="45386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3">
            <a:extLst>
              <a:ext uri="{FF2B5EF4-FFF2-40B4-BE49-F238E27FC236}">
                <a16:creationId xmlns:a16="http://schemas.microsoft.com/office/drawing/2014/main" id="{D5D3F297-14C8-9746-A4D4-E6608D7B5BF1}"/>
              </a:ext>
            </a:extLst>
          </p:cNvPr>
          <p:cNvSpPr>
            <a:spLocks noGrp="1"/>
          </p:cNvSpPr>
          <p:nvPr>
            <p:ph type="sldNum" sz="quarter" idx="10"/>
          </p:nvPr>
        </p:nvSpPr>
        <p:spPr>
          <a:ln/>
        </p:spPr>
        <p:txBody>
          <a:bodyPr/>
          <a:lstStyle>
            <a:lvl1pPr>
              <a:defRPr/>
            </a:lvl1pPr>
          </a:lstStyle>
          <a:p>
            <a:fld id="{FB759FD6-E5AB-8C47-B9CA-1FE159D71212}" type="slidenum">
              <a:rPr lang="en-US" altLang="pl-PL"/>
              <a:pPr/>
              <a:t>‹#›</a:t>
            </a:fld>
            <a:endParaRPr lang="en-US" altLang="pl-PL"/>
          </a:p>
        </p:txBody>
      </p:sp>
    </p:spTree>
    <p:extLst>
      <p:ext uri="{BB962C8B-B14F-4D97-AF65-F5344CB8AC3E}">
        <p14:creationId xmlns:p14="http://schemas.microsoft.com/office/powerpoint/2010/main" val="3464708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735013" y="401638"/>
            <a:ext cx="9212262" cy="1460500"/>
          </a:xfrm>
        </p:spPr>
        <p:txBody>
          <a:bodyPr/>
          <a:lstStyle/>
          <a:p>
            <a:r>
              <a:rPr lang="pl-PL"/>
              <a:t>Kliknij, aby edytować styl</a:t>
            </a:r>
          </a:p>
        </p:txBody>
      </p:sp>
      <p:sp>
        <p:nvSpPr>
          <p:cNvPr id="3" name="Symbol zastępczy tekstu 2"/>
          <p:cNvSpPr>
            <a:spLocks noGrp="1"/>
          </p:cNvSpPr>
          <p:nvPr>
            <p:ph type="body" idx="1"/>
          </p:nvPr>
        </p:nvSpPr>
        <p:spPr>
          <a:xfrm>
            <a:off x="735013" y="1852613"/>
            <a:ext cx="4519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735013" y="2760663"/>
            <a:ext cx="4519612" cy="40592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5407025" y="1852613"/>
            <a:ext cx="454025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5407025" y="2760663"/>
            <a:ext cx="4540250" cy="40592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Rectangle 3">
            <a:extLst>
              <a:ext uri="{FF2B5EF4-FFF2-40B4-BE49-F238E27FC236}">
                <a16:creationId xmlns:a16="http://schemas.microsoft.com/office/drawing/2014/main" id="{90E75650-5394-D546-8851-6829DF556442}"/>
              </a:ext>
            </a:extLst>
          </p:cNvPr>
          <p:cNvSpPr>
            <a:spLocks noGrp="1"/>
          </p:cNvSpPr>
          <p:nvPr>
            <p:ph type="sldNum" sz="quarter" idx="10"/>
          </p:nvPr>
        </p:nvSpPr>
        <p:spPr>
          <a:ln/>
        </p:spPr>
        <p:txBody>
          <a:bodyPr/>
          <a:lstStyle>
            <a:lvl1pPr>
              <a:defRPr/>
            </a:lvl1pPr>
          </a:lstStyle>
          <a:p>
            <a:fld id="{89016ED4-ACEB-DE4C-87A6-F4D36090903B}" type="slidenum">
              <a:rPr lang="en-US" altLang="pl-PL"/>
              <a:pPr/>
              <a:t>‹#›</a:t>
            </a:fld>
            <a:endParaRPr lang="en-US" altLang="pl-PL"/>
          </a:p>
        </p:txBody>
      </p:sp>
    </p:spTree>
    <p:extLst>
      <p:ext uri="{BB962C8B-B14F-4D97-AF65-F5344CB8AC3E}">
        <p14:creationId xmlns:p14="http://schemas.microsoft.com/office/powerpoint/2010/main" val="4189932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Rectangle 3">
            <a:extLst>
              <a:ext uri="{FF2B5EF4-FFF2-40B4-BE49-F238E27FC236}">
                <a16:creationId xmlns:a16="http://schemas.microsoft.com/office/drawing/2014/main" id="{4BD91F93-731D-6B42-88CC-C978433E2B32}"/>
              </a:ext>
            </a:extLst>
          </p:cNvPr>
          <p:cNvSpPr>
            <a:spLocks noGrp="1"/>
          </p:cNvSpPr>
          <p:nvPr>
            <p:ph type="sldNum" sz="quarter" idx="10"/>
          </p:nvPr>
        </p:nvSpPr>
        <p:spPr>
          <a:ln/>
        </p:spPr>
        <p:txBody>
          <a:bodyPr/>
          <a:lstStyle>
            <a:lvl1pPr>
              <a:defRPr/>
            </a:lvl1pPr>
          </a:lstStyle>
          <a:p>
            <a:fld id="{AD47CDEF-476F-284B-AE98-96478237560C}" type="slidenum">
              <a:rPr lang="en-US" altLang="pl-PL"/>
              <a:pPr/>
              <a:t>‹#›</a:t>
            </a:fld>
            <a:endParaRPr lang="en-US" altLang="pl-PL"/>
          </a:p>
        </p:txBody>
      </p:sp>
    </p:spTree>
    <p:extLst>
      <p:ext uri="{BB962C8B-B14F-4D97-AF65-F5344CB8AC3E}">
        <p14:creationId xmlns:p14="http://schemas.microsoft.com/office/powerpoint/2010/main" val="801033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032228B-088D-1A41-88C1-C75BAC0F7857}"/>
              </a:ext>
            </a:extLst>
          </p:cNvPr>
          <p:cNvSpPr>
            <a:spLocks noGrp="1"/>
          </p:cNvSpPr>
          <p:nvPr>
            <p:ph type="sldNum" sz="quarter" idx="10"/>
          </p:nvPr>
        </p:nvSpPr>
        <p:spPr>
          <a:ln/>
        </p:spPr>
        <p:txBody>
          <a:bodyPr/>
          <a:lstStyle>
            <a:lvl1pPr>
              <a:defRPr/>
            </a:lvl1pPr>
          </a:lstStyle>
          <a:p>
            <a:fld id="{8EAFBCE2-DB14-1F42-97FB-87FA6EF46F58}" type="slidenum">
              <a:rPr lang="en-US" altLang="pl-PL"/>
              <a:pPr/>
              <a:t>‹#›</a:t>
            </a:fld>
            <a:endParaRPr lang="en-US" altLang="pl-PL"/>
          </a:p>
        </p:txBody>
      </p:sp>
    </p:spTree>
    <p:extLst>
      <p:ext uri="{BB962C8B-B14F-4D97-AF65-F5344CB8AC3E}">
        <p14:creationId xmlns:p14="http://schemas.microsoft.com/office/powerpoint/2010/main" val="134527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agłówek sekcji"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8663" y="1884363"/>
            <a:ext cx="9212262" cy="314325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17" name="Google Shape;17;p4"/>
          <p:cNvSpPr txBox="1">
            <a:spLocks noGrp="1"/>
          </p:cNvSpPr>
          <p:nvPr>
            <p:ph type="body" idx="1"/>
          </p:nvPr>
        </p:nvSpPr>
        <p:spPr>
          <a:xfrm>
            <a:off x="728663" y="5056188"/>
            <a:ext cx="9212262" cy="16541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8" name="Google Shape;18;p4"/>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4540250" y="1087438"/>
            <a:ext cx="5407025" cy="53705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735013" y="2266950"/>
            <a:ext cx="3444875"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3">
            <a:extLst>
              <a:ext uri="{FF2B5EF4-FFF2-40B4-BE49-F238E27FC236}">
                <a16:creationId xmlns:a16="http://schemas.microsoft.com/office/drawing/2014/main" id="{8081A54B-66DC-3446-831E-B3912A0FD130}"/>
              </a:ext>
            </a:extLst>
          </p:cNvPr>
          <p:cNvSpPr>
            <a:spLocks noGrp="1"/>
          </p:cNvSpPr>
          <p:nvPr>
            <p:ph type="sldNum" sz="quarter" idx="10"/>
          </p:nvPr>
        </p:nvSpPr>
        <p:spPr>
          <a:ln/>
        </p:spPr>
        <p:txBody>
          <a:bodyPr/>
          <a:lstStyle>
            <a:lvl1pPr>
              <a:defRPr/>
            </a:lvl1pPr>
          </a:lstStyle>
          <a:p>
            <a:fld id="{230B36C4-B820-5748-92AD-68284C55EDA5}" type="slidenum">
              <a:rPr lang="en-US" altLang="pl-PL"/>
              <a:pPr/>
              <a:t>‹#›</a:t>
            </a:fld>
            <a:endParaRPr lang="en-US" altLang="pl-PL"/>
          </a:p>
        </p:txBody>
      </p:sp>
    </p:spTree>
    <p:extLst>
      <p:ext uri="{BB962C8B-B14F-4D97-AF65-F5344CB8AC3E}">
        <p14:creationId xmlns:p14="http://schemas.microsoft.com/office/powerpoint/2010/main" val="2857042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4540250" y="1087438"/>
            <a:ext cx="5407025" cy="53705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sym typeface="Arial" panose="020B0604020202020204" pitchFamily="34" charset="0"/>
            </a:endParaRPr>
          </a:p>
        </p:txBody>
      </p:sp>
      <p:sp>
        <p:nvSpPr>
          <p:cNvPr id="4" name="Symbol zastępczy tekstu 3"/>
          <p:cNvSpPr>
            <a:spLocks noGrp="1"/>
          </p:cNvSpPr>
          <p:nvPr>
            <p:ph type="body" sz="half" idx="2"/>
          </p:nvPr>
        </p:nvSpPr>
        <p:spPr>
          <a:xfrm>
            <a:off x="735013" y="2266950"/>
            <a:ext cx="3444875"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3">
            <a:extLst>
              <a:ext uri="{FF2B5EF4-FFF2-40B4-BE49-F238E27FC236}">
                <a16:creationId xmlns:a16="http://schemas.microsoft.com/office/drawing/2014/main" id="{860DFBE2-33E4-564F-90E7-5A1AA5E6C8A8}"/>
              </a:ext>
            </a:extLst>
          </p:cNvPr>
          <p:cNvSpPr>
            <a:spLocks noGrp="1"/>
          </p:cNvSpPr>
          <p:nvPr>
            <p:ph type="sldNum" sz="quarter" idx="10"/>
          </p:nvPr>
        </p:nvSpPr>
        <p:spPr>
          <a:ln/>
        </p:spPr>
        <p:txBody>
          <a:bodyPr/>
          <a:lstStyle>
            <a:lvl1pPr>
              <a:defRPr/>
            </a:lvl1pPr>
          </a:lstStyle>
          <a:p>
            <a:fld id="{09988290-3295-3242-9574-61983FD7F078}" type="slidenum">
              <a:rPr lang="en-US" altLang="pl-PL"/>
              <a:pPr/>
              <a:t>‹#›</a:t>
            </a:fld>
            <a:endParaRPr lang="en-US" altLang="pl-PL"/>
          </a:p>
        </p:txBody>
      </p:sp>
    </p:spTree>
    <p:extLst>
      <p:ext uri="{BB962C8B-B14F-4D97-AF65-F5344CB8AC3E}">
        <p14:creationId xmlns:p14="http://schemas.microsoft.com/office/powerpoint/2010/main" val="42308217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a:extLst>
              <a:ext uri="{FF2B5EF4-FFF2-40B4-BE49-F238E27FC236}">
                <a16:creationId xmlns:a16="http://schemas.microsoft.com/office/drawing/2014/main" id="{0B53E801-910C-F049-A1C7-0A1317A33CC2}"/>
              </a:ext>
            </a:extLst>
          </p:cNvPr>
          <p:cNvSpPr>
            <a:spLocks noGrp="1"/>
          </p:cNvSpPr>
          <p:nvPr>
            <p:ph type="sldNum" sz="quarter" idx="10"/>
          </p:nvPr>
        </p:nvSpPr>
        <p:spPr>
          <a:ln/>
        </p:spPr>
        <p:txBody>
          <a:bodyPr/>
          <a:lstStyle>
            <a:lvl1pPr>
              <a:defRPr/>
            </a:lvl1pPr>
          </a:lstStyle>
          <a:p>
            <a:fld id="{FBB8C048-6FD4-4248-BD0D-66D7B7E0834F}" type="slidenum">
              <a:rPr lang="en-US" altLang="pl-PL"/>
              <a:pPr/>
              <a:t>‹#›</a:t>
            </a:fld>
            <a:endParaRPr lang="en-US" altLang="pl-PL"/>
          </a:p>
        </p:txBody>
      </p:sp>
    </p:spTree>
    <p:extLst>
      <p:ext uri="{BB962C8B-B14F-4D97-AF65-F5344CB8AC3E}">
        <p14:creationId xmlns:p14="http://schemas.microsoft.com/office/powerpoint/2010/main" val="41886578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7616825" y="671513"/>
            <a:ext cx="2270125" cy="6051550"/>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01688" y="671513"/>
            <a:ext cx="6662737" cy="60515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a:extLst>
              <a:ext uri="{FF2B5EF4-FFF2-40B4-BE49-F238E27FC236}">
                <a16:creationId xmlns:a16="http://schemas.microsoft.com/office/drawing/2014/main" id="{70122B6C-BDA3-204C-AB71-D8962CE59F1A}"/>
              </a:ext>
            </a:extLst>
          </p:cNvPr>
          <p:cNvSpPr>
            <a:spLocks noGrp="1"/>
          </p:cNvSpPr>
          <p:nvPr>
            <p:ph type="sldNum" sz="quarter" idx="10"/>
          </p:nvPr>
        </p:nvSpPr>
        <p:spPr>
          <a:ln/>
        </p:spPr>
        <p:txBody>
          <a:bodyPr/>
          <a:lstStyle>
            <a:lvl1pPr>
              <a:defRPr/>
            </a:lvl1pPr>
          </a:lstStyle>
          <a:p>
            <a:fld id="{10BF68CD-F9B0-8843-8A33-F090F938EBF0}" type="slidenum">
              <a:rPr lang="en-US" altLang="pl-PL"/>
              <a:pPr/>
              <a:t>‹#›</a:t>
            </a:fld>
            <a:endParaRPr lang="en-US" altLang="pl-PL"/>
          </a:p>
        </p:txBody>
      </p:sp>
    </p:spTree>
    <p:extLst>
      <p:ext uri="{BB962C8B-B14F-4D97-AF65-F5344CB8AC3E}">
        <p14:creationId xmlns:p14="http://schemas.microsoft.com/office/powerpoint/2010/main" val="139493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wa elementy zawartości" type="twoObj">
  <p:cSld name="TWO_OBJECT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735013" y="401638"/>
            <a:ext cx="9210675"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21" name="Google Shape;21;p5"/>
          <p:cNvSpPr txBox="1">
            <a:spLocks noGrp="1"/>
          </p:cNvSpPr>
          <p:nvPr>
            <p:ph type="body" idx="1"/>
          </p:nvPr>
        </p:nvSpPr>
        <p:spPr>
          <a:xfrm>
            <a:off x="735013" y="2011363"/>
            <a:ext cx="4529137" cy="4794250"/>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 name="Google Shape;22;p5"/>
          <p:cNvSpPr txBox="1">
            <a:spLocks noGrp="1"/>
          </p:cNvSpPr>
          <p:nvPr>
            <p:ph type="body" idx="2"/>
          </p:nvPr>
        </p:nvSpPr>
        <p:spPr>
          <a:xfrm>
            <a:off x="5416550" y="2011363"/>
            <a:ext cx="4529138" cy="4794250"/>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5"/>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równanie" type="twoTxTwoObj">
  <p:cSld name="TWO_OBJECTS_WITH_TEXT">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35013" y="401638"/>
            <a:ext cx="9212262"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26" name="Google Shape;26;p6"/>
          <p:cNvSpPr txBox="1">
            <a:spLocks noGrp="1"/>
          </p:cNvSpPr>
          <p:nvPr>
            <p:ph type="body" idx="1"/>
          </p:nvPr>
        </p:nvSpPr>
        <p:spPr>
          <a:xfrm>
            <a:off x="735013" y="1852613"/>
            <a:ext cx="4519612" cy="9080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800"/>
              </a:spcBef>
              <a:spcAft>
                <a:spcPts val="0"/>
              </a:spcAft>
              <a:buClr>
                <a:srgbClr val="000000"/>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7" name="Google Shape;27;p6"/>
          <p:cNvSpPr txBox="1">
            <a:spLocks noGrp="1"/>
          </p:cNvSpPr>
          <p:nvPr>
            <p:ph type="body" idx="2"/>
          </p:nvPr>
        </p:nvSpPr>
        <p:spPr>
          <a:xfrm>
            <a:off x="735013" y="2760663"/>
            <a:ext cx="4519612" cy="4059237"/>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Google Shape;28;p6"/>
          <p:cNvSpPr txBox="1">
            <a:spLocks noGrp="1"/>
          </p:cNvSpPr>
          <p:nvPr>
            <p:ph type="body" idx="3"/>
          </p:nvPr>
        </p:nvSpPr>
        <p:spPr>
          <a:xfrm>
            <a:off x="5407025" y="1852613"/>
            <a:ext cx="4540250" cy="90805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800"/>
              </a:spcBef>
              <a:spcAft>
                <a:spcPts val="0"/>
              </a:spcAft>
              <a:buClr>
                <a:srgbClr val="000000"/>
              </a:buClr>
              <a:buSzPts val="2400"/>
              <a:buFont typeface="Arial"/>
              <a:buNone/>
              <a:defRPr sz="2400" b="1"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2000"/>
              <a:buFont typeface="Arial"/>
              <a:buNone/>
              <a:defRPr sz="2000" b="1"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600"/>
              <a:buFont typeface="Arial"/>
              <a:buNone/>
              <a:defRPr sz="1600" b="1"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29" name="Google Shape;29;p6"/>
          <p:cNvSpPr txBox="1">
            <a:spLocks noGrp="1"/>
          </p:cNvSpPr>
          <p:nvPr>
            <p:ph type="body" idx="4"/>
          </p:nvPr>
        </p:nvSpPr>
        <p:spPr>
          <a:xfrm>
            <a:off x="5407025" y="2760663"/>
            <a:ext cx="4540250" cy="4059237"/>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ylko tytuł" type="titleOnly">
  <p:cSld name="TITLE_ONLY">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735013" y="401638"/>
            <a:ext cx="9210675" cy="14605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33" name="Google Shape;33;p7"/>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usty" type="blank">
  <p:cSld name="BLANK">
    <p:spTree>
      <p:nvGrpSpPr>
        <p:cNvPr id="1" name="Shape 34"/>
        <p:cNvGrpSpPr/>
        <p:nvPr/>
      </p:nvGrpSpPr>
      <p:grpSpPr>
        <a:xfrm>
          <a:off x="0" y="0"/>
          <a:ext cx="0" cy="0"/>
          <a:chOff x="0" y="0"/>
          <a:chExt cx="0" cy="0"/>
        </a:xfrm>
      </p:grpSpPr>
      <p:sp>
        <p:nvSpPr>
          <p:cNvPr id="35" name="Google Shape;35;p8"/>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Zawartość z podpisem" type="objTx">
  <p:cSld name="OBJECT_WITH_CAPTION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735013" y="503238"/>
            <a:ext cx="3444875" cy="1763712"/>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38" name="Google Shape;38;p9"/>
          <p:cNvSpPr txBox="1">
            <a:spLocks noGrp="1"/>
          </p:cNvSpPr>
          <p:nvPr>
            <p:ph type="body" idx="1"/>
          </p:nvPr>
        </p:nvSpPr>
        <p:spPr>
          <a:xfrm>
            <a:off x="4540250" y="1087438"/>
            <a:ext cx="5407025" cy="537051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800"/>
              </a:spcBef>
              <a:spcAft>
                <a:spcPts val="0"/>
              </a:spcAft>
              <a:buClr>
                <a:srgbClr val="000000"/>
              </a:buClr>
              <a:buSzPts val="3200"/>
              <a:buFont typeface="Arial"/>
              <a:buChar char="»"/>
              <a:defRPr sz="3200" b="0" i="0" u="none" strike="noStrike" cap="none">
                <a:solidFill>
                  <a:srgbClr val="000000"/>
                </a:solidFill>
                <a:latin typeface="Arial"/>
                <a:ea typeface="Arial"/>
                <a:cs typeface="Arial"/>
                <a:sym typeface="Arial"/>
              </a:defRPr>
            </a:lvl1pPr>
            <a:lvl2pPr marL="914400" marR="0" lvl="1" indent="-406400" algn="l" rtl="0">
              <a:spcBef>
                <a:spcPts val="8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381000" algn="l" rtl="0">
              <a:spcBef>
                <a:spcPts val="80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55600" algn="l" rtl="0">
              <a:spcBef>
                <a:spcPts val="8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spcBef>
                <a:spcPts val="8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9"/>
          <p:cNvSpPr txBox="1">
            <a:spLocks noGrp="1"/>
          </p:cNvSpPr>
          <p:nvPr>
            <p:ph type="body" idx="2"/>
          </p:nvPr>
        </p:nvSpPr>
        <p:spPr>
          <a:xfrm>
            <a:off x="735013" y="2266950"/>
            <a:ext cx="3444875" cy="4200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40" name="Google Shape;40;p9"/>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braz z podpisem" type="picTx">
  <p:cSld name="PICTURE_WITH_CAPTION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35013" y="503238"/>
            <a:ext cx="3444875" cy="1763712"/>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43" name="Google Shape;43;p10"/>
          <p:cNvSpPr>
            <a:spLocks noGrp="1"/>
          </p:cNvSpPr>
          <p:nvPr>
            <p:ph type="pic" idx="2"/>
          </p:nvPr>
        </p:nvSpPr>
        <p:spPr>
          <a:xfrm>
            <a:off x="4540250" y="1087438"/>
            <a:ext cx="5407025" cy="5370512"/>
          </a:xfrm>
          <a:prstGeom prst="rect">
            <a:avLst/>
          </a:prstGeom>
          <a:noFill/>
          <a:ln>
            <a:noFill/>
          </a:ln>
        </p:spPr>
        <p:txBody>
          <a:bodyPr spcFirstLastPara="1" wrap="square" lIns="91425" tIns="45700" rIns="91425" bIns="45700" anchor="t" anchorCtr="0">
            <a:noAutofit/>
          </a:bodyPr>
          <a:lstStyle>
            <a:lvl1pPr marR="0" lvl="0" algn="l" rtl="0">
              <a:spcBef>
                <a:spcPts val="80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1pPr>
            <a:lvl2pPr marR="0" lvl="1" algn="l" rtl="0">
              <a:spcBef>
                <a:spcPts val="80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spcBef>
                <a:spcPts val="80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4pPr>
            <a:lvl5pPr marR="0" lvl="4" algn="l" rtl="0">
              <a:spcBef>
                <a:spcPts val="80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44" name="Google Shape;44;p10"/>
          <p:cNvSpPr txBox="1">
            <a:spLocks noGrp="1"/>
          </p:cNvSpPr>
          <p:nvPr>
            <p:ph type="body" idx="1"/>
          </p:nvPr>
        </p:nvSpPr>
        <p:spPr>
          <a:xfrm>
            <a:off x="735013" y="2266950"/>
            <a:ext cx="3444875" cy="4200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80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914400" marR="0" lvl="1" indent="-228600" algn="l" rtl="0">
              <a:spcBef>
                <a:spcPts val="8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spcBef>
                <a:spcPts val="80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3pPr>
            <a:lvl4pPr marL="1828800" marR="0" lvl="3"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4pPr>
            <a:lvl5pPr marL="2286000" marR="0" lvl="4" indent="-228600" algn="l" rtl="0">
              <a:spcBef>
                <a:spcPts val="800"/>
              </a:spcBef>
              <a:spcAft>
                <a:spcPts val="0"/>
              </a:spcAft>
              <a:buClr>
                <a:srgbClr val="000000"/>
              </a:buClr>
              <a:buSzPts val="1000"/>
              <a:buFont typeface="Arial"/>
              <a:buNone/>
              <a:defRPr sz="10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45" name="Google Shape;45;p10"/>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lvl1pPr marR="0" lvl="0" algn="ctr" rtl="0">
              <a:spcBef>
                <a:spcPts val="0"/>
              </a:spcBef>
              <a:spcAft>
                <a:spcPts val="0"/>
              </a:spcAft>
              <a:buSzPts val="1400"/>
              <a:buNone/>
              <a:defRPr sz="5000" b="0" i="0" u="none" strike="noStrike" cap="none">
                <a:solidFill>
                  <a:srgbClr val="000000"/>
                </a:solidFill>
                <a:latin typeface="Arial"/>
                <a:ea typeface="Arial"/>
                <a:cs typeface="Arial"/>
                <a:sym typeface="Arial"/>
              </a:defRPr>
            </a:lvl1pPr>
            <a:lvl2pPr marR="0" lvl="1" algn="ctr" rtl="0">
              <a:spcBef>
                <a:spcPts val="0"/>
              </a:spcBef>
              <a:spcAft>
                <a:spcPts val="0"/>
              </a:spcAft>
              <a:buSzPts val="1400"/>
              <a:buNone/>
              <a:defRPr sz="5000" b="0" i="0" u="none" strike="noStrike" cap="none">
                <a:solidFill>
                  <a:srgbClr val="000000"/>
                </a:solidFill>
                <a:latin typeface="Arial"/>
                <a:ea typeface="Arial"/>
                <a:cs typeface="Arial"/>
                <a:sym typeface="Arial"/>
              </a:defRPr>
            </a:lvl2pPr>
            <a:lvl3pPr marR="0" lvl="2" algn="ctr" rtl="0">
              <a:spcBef>
                <a:spcPts val="0"/>
              </a:spcBef>
              <a:spcAft>
                <a:spcPts val="0"/>
              </a:spcAft>
              <a:buSzPts val="1400"/>
              <a:buNone/>
              <a:defRPr sz="5000" b="0" i="0" u="none" strike="noStrike" cap="none">
                <a:solidFill>
                  <a:srgbClr val="000000"/>
                </a:solidFill>
                <a:latin typeface="Arial"/>
                <a:ea typeface="Arial"/>
                <a:cs typeface="Arial"/>
                <a:sym typeface="Arial"/>
              </a:defRPr>
            </a:lvl3pPr>
            <a:lvl4pPr marR="0" lvl="3" algn="ctr" rtl="0">
              <a:spcBef>
                <a:spcPts val="0"/>
              </a:spcBef>
              <a:spcAft>
                <a:spcPts val="0"/>
              </a:spcAft>
              <a:buSzPts val="1400"/>
              <a:buNone/>
              <a:defRPr sz="5000" b="0" i="0" u="none" strike="noStrike" cap="none">
                <a:solidFill>
                  <a:srgbClr val="000000"/>
                </a:solidFill>
                <a:latin typeface="Arial"/>
                <a:ea typeface="Arial"/>
                <a:cs typeface="Arial"/>
                <a:sym typeface="Arial"/>
              </a:defRPr>
            </a:lvl4pPr>
            <a:lvl5pPr marR="0" lvl="4" algn="ctr" rtl="0">
              <a:spcBef>
                <a:spcPts val="0"/>
              </a:spcBef>
              <a:spcAft>
                <a:spcPts val="0"/>
              </a:spcAft>
              <a:buSzPts val="1400"/>
              <a:buNone/>
              <a:defRPr sz="5000" b="0" i="0" u="none" strike="noStrike" cap="none">
                <a:solidFill>
                  <a:srgbClr val="000000"/>
                </a:solidFill>
                <a:latin typeface="Arial"/>
                <a:ea typeface="Arial"/>
                <a:cs typeface="Arial"/>
                <a:sym typeface="Arial"/>
              </a:defRPr>
            </a:lvl5pPr>
            <a:lvl6pPr marR="0" lvl="5" algn="ctr" rtl="0">
              <a:spcBef>
                <a:spcPts val="0"/>
              </a:spcBef>
              <a:spcAft>
                <a:spcPts val="0"/>
              </a:spcAft>
              <a:buSzPts val="1400"/>
              <a:buNone/>
              <a:defRPr sz="5000" b="0" i="0" u="none" strike="noStrike" cap="none">
                <a:solidFill>
                  <a:srgbClr val="000000"/>
                </a:solidFill>
                <a:latin typeface="Arial"/>
                <a:ea typeface="Arial"/>
                <a:cs typeface="Arial"/>
                <a:sym typeface="Arial"/>
              </a:defRPr>
            </a:lvl6pPr>
            <a:lvl7pPr marR="0" lvl="6" algn="ctr" rtl="0">
              <a:spcBef>
                <a:spcPts val="0"/>
              </a:spcBef>
              <a:spcAft>
                <a:spcPts val="0"/>
              </a:spcAft>
              <a:buSzPts val="1400"/>
              <a:buNone/>
              <a:defRPr sz="5000" b="0" i="0" u="none" strike="noStrike" cap="none">
                <a:solidFill>
                  <a:srgbClr val="000000"/>
                </a:solidFill>
                <a:latin typeface="Arial"/>
                <a:ea typeface="Arial"/>
                <a:cs typeface="Arial"/>
                <a:sym typeface="Arial"/>
              </a:defRPr>
            </a:lvl7pPr>
            <a:lvl8pPr marR="0" lvl="7" algn="ctr" rtl="0">
              <a:spcBef>
                <a:spcPts val="0"/>
              </a:spcBef>
              <a:spcAft>
                <a:spcPts val="0"/>
              </a:spcAft>
              <a:buSzPts val="1400"/>
              <a:buNone/>
              <a:defRPr sz="5000" b="0" i="0" u="none" strike="noStrike" cap="none">
                <a:solidFill>
                  <a:srgbClr val="000000"/>
                </a:solidFill>
                <a:latin typeface="Arial"/>
                <a:ea typeface="Arial"/>
                <a:cs typeface="Arial"/>
                <a:sym typeface="Arial"/>
              </a:defRPr>
            </a:lvl8pPr>
            <a:lvl9pPr marR="0" lvl="8" algn="ctr" rtl="0">
              <a:spcBef>
                <a:spcPts val="0"/>
              </a:spcBef>
              <a:spcAft>
                <a:spcPts val="0"/>
              </a:spcAft>
              <a:buSzPts val="1400"/>
              <a:buNone/>
              <a:defRPr sz="5000" b="0" i="0" u="none" strike="noStrike" cap="none">
                <a:solidFill>
                  <a:srgbClr val="000000"/>
                </a:solidFill>
                <a:latin typeface="Arial"/>
                <a:ea typeface="Arial"/>
                <a:cs typeface="Arial"/>
                <a:sym typeface="Arial"/>
              </a:defRPr>
            </a:lvl9pPr>
          </a:lstStyle>
          <a:p>
            <a:endParaRPr/>
          </a:p>
        </p:txBody>
      </p:sp>
      <p:sp>
        <p:nvSpPr>
          <p:cNvPr id="56" name="Google Shape;56;p13"/>
          <p:cNvSpPr txBox="1">
            <a:spLocks noGrp="1"/>
          </p:cNvSpPr>
          <p:nvPr>
            <p:ph type="body" idx="1"/>
          </p:nvPr>
        </p:nvSpPr>
        <p:spPr>
          <a:xfrm>
            <a:off x="801688" y="2184400"/>
            <a:ext cx="9085262" cy="4538663"/>
          </a:xfrm>
          <a:prstGeom prst="rect">
            <a:avLst/>
          </a:prstGeom>
          <a:noFill/>
          <a:ln>
            <a:noFill/>
          </a:ln>
        </p:spPr>
        <p:txBody>
          <a:bodyPr spcFirstLastPara="1" wrap="square" lIns="52125" tIns="52125" rIns="52125" bIns="52125" anchor="t" anchorCtr="0">
            <a:noAutofit/>
          </a:bodyPr>
          <a:lstStyle>
            <a:lvl1pPr marL="457200" marR="0" lvl="0"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L="914400" marR="0" lvl="1"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L="1371600" marR="0" lvl="2"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L="1828800" marR="0" lvl="3"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L="2286000" marR="0" lvl="4" indent="-457200" algn="l" rtl="0">
              <a:spcBef>
                <a:spcPts val="80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7" name="Google Shape;57;p13"/>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lvl1pPr marL="0" marR="0" lvl="0" indent="0" algn="r" rtl="0">
              <a:spcBef>
                <a:spcPts val="0"/>
              </a:spcBef>
              <a:spcAft>
                <a:spcPts val="0"/>
              </a:spcAft>
              <a:buNone/>
              <a:defRPr sz="1600" b="0" i="0" u="none" strike="noStrike" cap="none">
                <a:solidFill>
                  <a:srgbClr val="000000"/>
                </a:solidFill>
                <a:latin typeface="Arial"/>
                <a:ea typeface="Arial"/>
                <a:cs typeface="Arial"/>
                <a:sym typeface="Arial"/>
              </a:defRPr>
            </a:lvl1pPr>
            <a:lvl2pPr marL="0" marR="0" lvl="1" indent="0" algn="r" rtl="0">
              <a:spcBef>
                <a:spcPts val="0"/>
              </a:spcBef>
              <a:spcAft>
                <a:spcPts val="0"/>
              </a:spcAft>
              <a:buNone/>
              <a:defRPr sz="1600" b="0" i="0" u="none" strike="noStrike" cap="none">
                <a:solidFill>
                  <a:srgbClr val="000000"/>
                </a:solidFill>
                <a:latin typeface="Arial"/>
                <a:ea typeface="Arial"/>
                <a:cs typeface="Arial"/>
                <a:sym typeface="Arial"/>
              </a:defRPr>
            </a:lvl2pPr>
            <a:lvl3pPr marL="0" marR="0" lvl="2" indent="0" algn="r" rtl="0">
              <a:spcBef>
                <a:spcPts val="0"/>
              </a:spcBef>
              <a:spcAft>
                <a:spcPts val="0"/>
              </a:spcAft>
              <a:buNone/>
              <a:defRPr sz="1600" b="0" i="0" u="none" strike="noStrike" cap="none">
                <a:solidFill>
                  <a:srgbClr val="000000"/>
                </a:solidFill>
                <a:latin typeface="Arial"/>
                <a:ea typeface="Arial"/>
                <a:cs typeface="Arial"/>
                <a:sym typeface="Arial"/>
              </a:defRPr>
            </a:lvl3pPr>
            <a:lvl4pPr marL="0" marR="0" lvl="3" indent="0" algn="r" rtl="0">
              <a:spcBef>
                <a:spcPts val="0"/>
              </a:spcBef>
              <a:spcAft>
                <a:spcPts val="0"/>
              </a:spcAft>
              <a:buNone/>
              <a:defRPr sz="1600" b="0" i="0" u="none" strike="noStrike" cap="none">
                <a:solidFill>
                  <a:srgbClr val="000000"/>
                </a:solidFill>
                <a:latin typeface="Arial"/>
                <a:ea typeface="Arial"/>
                <a:cs typeface="Arial"/>
                <a:sym typeface="Arial"/>
              </a:defRPr>
            </a:lvl4pPr>
            <a:lvl5pPr marL="0" marR="0" lvl="4" indent="0" algn="r" rtl="0">
              <a:spcBef>
                <a:spcPts val="0"/>
              </a:spcBef>
              <a:spcAft>
                <a:spcPts val="0"/>
              </a:spcAft>
              <a:buNone/>
              <a:defRPr sz="1600" b="0" i="0" u="none" strike="noStrike" cap="none">
                <a:solidFill>
                  <a:srgbClr val="000000"/>
                </a:solidFill>
                <a:latin typeface="Arial"/>
                <a:ea typeface="Arial"/>
                <a:cs typeface="Arial"/>
                <a:sym typeface="Arial"/>
              </a:defRPr>
            </a:lvl5pPr>
            <a:lvl6pPr marL="0" marR="0" lvl="5" indent="0" algn="r" rtl="0">
              <a:spcBef>
                <a:spcPts val="0"/>
              </a:spcBef>
              <a:spcAft>
                <a:spcPts val="0"/>
              </a:spcAft>
              <a:buNone/>
              <a:defRPr sz="1600" b="0" i="0" u="none" strike="noStrike" cap="none">
                <a:solidFill>
                  <a:srgbClr val="000000"/>
                </a:solidFill>
                <a:latin typeface="Arial"/>
                <a:ea typeface="Arial"/>
                <a:cs typeface="Arial"/>
                <a:sym typeface="Arial"/>
              </a:defRPr>
            </a:lvl6pPr>
            <a:lvl7pPr marL="0" marR="0" lvl="6" indent="0" algn="r" rtl="0">
              <a:spcBef>
                <a:spcPts val="0"/>
              </a:spcBef>
              <a:spcAft>
                <a:spcPts val="0"/>
              </a:spcAft>
              <a:buNone/>
              <a:defRPr sz="1600" b="0" i="0" u="none" strike="noStrike" cap="none">
                <a:solidFill>
                  <a:srgbClr val="000000"/>
                </a:solidFill>
                <a:latin typeface="Arial"/>
                <a:ea typeface="Arial"/>
                <a:cs typeface="Arial"/>
                <a:sym typeface="Arial"/>
              </a:defRPr>
            </a:lvl7pPr>
            <a:lvl8pPr marL="0" marR="0" lvl="7" indent="0" algn="r" rtl="0">
              <a:spcBef>
                <a:spcPts val="0"/>
              </a:spcBef>
              <a:spcAft>
                <a:spcPts val="0"/>
              </a:spcAft>
              <a:buNone/>
              <a:defRPr sz="1600" b="0" i="0" u="none" strike="noStrike" cap="none">
                <a:solidFill>
                  <a:srgbClr val="000000"/>
                </a:solidFill>
                <a:latin typeface="Arial"/>
                <a:ea typeface="Arial"/>
                <a:cs typeface="Arial"/>
                <a:sym typeface="Arial"/>
              </a:defRPr>
            </a:lvl8pPr>
            <a:lvl9pPr marL="0" marR="0" lvl="8" indent="0" algn="r" rtl="0">
              <a:spcBef>
                <a:spcPts val="0"/>
              </a:spcBef>
              <a:spcAft>
                <a:spcPts val="0"/>
              </a:spcAft>
              <a:buNone/>
              <a:defRPr sz="16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4D1462F1-917B-0540-A130-B5043CD6D9F9}"/>
              </a:ext>
            </a:extLst>
          </p:cNvPr>
          <p:cNvSpPr>
            <a:spLocks noGrp="1"/>
          </p:cNvSpPr>
          <p:nvPr>
            <p:ph type="title"/>
          </p:nvPr>
        </p:nvSpPr>
        <p:spPr bwMode="auto">
          <a:xfrm>
            <a:off x="801688" y="671513"/>
            <a:ext cx="9085262"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2144" tIns="52144" rIns="52144" bIns="52144" numCol="1" anchor="ctr" anchorCtr="0" compatLnSpc="1">
            <a:prstTxWarp prst="textNoShape">
              <a:avLst/>
            </a:prstTxWarp>
          </a:bodyPr>
          <a:lstStyle/>
          <a:p>
            <a:pPr lvl="0"/>
            <a:r>
              <a:rPr lang="en-US" altLang="pl-PL">
                <a:sym typeface="Arial" panose="020B0604020202020204" pitchFamily="34" charset="0"/>
              </a:rPr>
              <a:t>Click to edit Master title style</a:t>
            </a:r>
          </a:p>
        </p:txBody>
      </p:sp>
      <p:sp>
        <p:nvSpPr>
          <p:cNvPr id="1027" name="Rectangle 2">
            <a:extLst>
              <a:ext uri="{FF2B5EF4-FFF2-40B4-BE49-F238E27FC236}">
                <a16:creationId xmlns:a16="http://schemas.microsoft.com/office/drawing/2014/main" id="{0C6ECEF5-FF0F-2842-AE7A-FE6975AF9A00}"/>
              </a:ext>
            </a:extLst>
          </p:cNvPr>
          <p:cNvSpPr>
            <a:spLocks noGrp="1"/>
          </p:cNvSpPr>
          <p:nvPr>
            <p:ph type="body" idx="1"/>
          </p:nvPr>
        </p:nvSpPr>
        <p:spPr bwMode="auto">
          <a:xfrm>
            <a:off x="801688" y="2184400"/>
            <a:ext cx="9085262" cy="453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2144" tIns="52144" rIns="52144" bIns="52144" numCol="1" anchor="t" anchorCtr="0" compatLnSpc="1">
            <a:prstTxWarp prst="textNoShape">
              <a:avLst/>
            </a:prstTxWarp>
          </a:bodyPr>
          <a:lstStyle/>
          <a:p>
            <a:pPr lvl="0"/>
            <a:r>
              <a:rPr lang="en-US" altLang="pl-PL">
                <a:sym typeface="Arial" panose="020B0604020202020204" pitchFamily="34" charset="0"/>
              </a:rPr>
              <a:t>Click to edit Master text styles</a:t>
            </a:r>
          </a:p>
          <a:p>
            <a:pPr lvl="1"/>
            <a:r>
              <a:rPr lang="en-US" altLang="pl-PL">
                <a:sym typeface="Arial" panose="020B0604020202020204" pitchFamily="34" charset="0"/>
              </a:rPr>
              <a:t>Second level</a:t>
            </a:r>
          </a:p>
          <a:p>
            <a:pPr lvl="2"/>
            <a:r>
              <a:rPr lang="en-US" altLang="pl-PL">
                <a:sym typeface="Arial" panose="020B0604020202020204" pitchFamily="34" charset="0"/>
              </a:rPr>
              <a:t>Third level</a:t>
            </a:r>
          </a:p>
          <a:p>
            <a:pPr lvl="3"/>
            <a:r>
              <a:rPr lang="en-US" altLang="pl-PL">
                <a:sym typeface="Arial" panose="020B0604020202020204" pitchFamily="34" charset="0"/>
              </a:rPr>
              <a:t>Fourth level</a:t>
            </a:r>
          </a:p>
          <a:p>
            <a:pPr lvl="4"/>
            <a:r>
              <a:rPr lang="en-US" altLang="pl-PL">
                <a:sym typeface="Arial" panose="020B0604020202020204" pitchFamily="34" charset="0"/>
              </a:rPr>
              <a:t>Fifth level</a:t>
            </a:r>
          </a:p>
        </p:txBody>
      </p:sp>
      <p:sp>
        <p:nvSpPr>
          <p:cNvPr id="2" name="Rectangle 3">
            <a:extLst>
              <a:ext uri="{FF2B5EF4-FFF2-40B4-BE49-F238E27FC236}">
                <a16:creationId xmlns:a16="http://schemas.microsoft.com/office/drawing/2014/main" id="{8D2D1A9B-F4D3-9E47-9A91-11476A63BCA5}"/>
              </a:ext>
            </a:extLst>
          </p:cNvPr>
          <p:cNvSpPr>
            <a:spLocks noGrp="1"/>
          </p:cNvSpPr>
          <p:nvPr>
            <p:ph type="sldNum" sz="quarter" idx="2"/>
          </p:nvPr>
        </p:nvSpPr>
        <p:spPr bwMode="auto">
          <a:xfrm>
            <a:off x="9542463" y="6891338"/>
            <a:ext cx="344487"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2144" tIns="52144" rIns="52144" bIns="52144" numCol="1" anchor="t" anchorCtr="0" compatLnSpc="1">
            <a:prstTxWarp prst="textNoShape">
              <a:avLst/>
            </a:prstTxWarp>
          </a:bodyPr>
          <a:lstStyle>
            <a:lvl1pPr algn="r" defTabSz="1042988" eaLnBrk="1">
              <a:defRPr sz="1600"/>
            </a:lvl1pPr>
          </a:lstStyle>
          <a:p>
            <a:fld id="{E095D902-C19A-6F43-A823-76AB71F5F85F}" type="slidenum">
              <a:rPr lang="en-US" altLang="pl-PL"/>
              <a:pPr/>
              <a:t>‹#›</a:t>
            </a:fld>
            <a:endParaRPr lang="en-US" altLang="pl-PL"/>
          </a:p>
        </p:txBody>
      </p:sp>
    </p:spTree>
    <p:extLst>
      <p:ext uri="{BB962C8B-B14F-4D97-AF65-F5344CB8AC3E}">
        <p14:creationId xmlns:p14="http://schemas.microsoft.com/office/powerpoint/2010/main" val="35981396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42988" rtl="0" eaLnBrk="0" fontAlgn="base" hangingPunct="0">
        <a:spcBef>
          <a:spcPct val="0"/>
        </a:spcBef>
        <a:spcAft>
          <a:spcPct val="0"/>
        </a:spcAft>
        <a:defRPr sz="5000" kern="1200">
          <a:solidFill>
            <a:srgbClr val="000000"/>
          </a:solidFill>
          <a:latin typeface="+mj-lt"/>
          <a:ea typeface="+mj-ea"/>
          <a:cs typeface="+mj-cs"/>
          <a:sym typeface="Arial" panose="020B0604020202020204" pitchFamily="34" charset="0"/>
        </a:defRPr>
      </a:lvl1pPr>
      <a:lvl2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marL="390525" indent="-39052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1pPr>
      <a:lvl2pPr marL="887413" indent="-366713"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2pPr>
      <a:lvl3pPr marL="1389063" indent="-34607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3pPr>
      <a:lvl4pPr marL="1973263" indent="-40957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4pPr>
      <a:lvl5pPr marL="2606675" indent="-520700"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hyperlink" Target="https://www.mathworks.com/discovery/object-detection.html" TargetMode="External"/><Relationship Id="rId5" Type="http://schemas.openxmlformats.org/officeDocument/2006/relationships/image" Target="../media/image10.png"/><Relationship Id="rId4" Type="http://schemas.openxmlformats.org/officeDocument/2006/relationships/hyperlink" Target="https://www.mathworks.com/discovery/ransac.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hyperlink" Target="https://www.mathworks.com/discovery/object-detection.html" TargetMode="Externa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7" Type="http://schemas.openxmlformats.org/officeDocument/2006/relationships/hyperlink" Target="https://www.mathworks.com/discovery/object-detection.html"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hyperlink" Target="https://en.wikipedia.org/wiki/Histogram_of_oriented_gradient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mathworks.com/discovery/object-detection.html" TargetMode="External"/><Relationship Id="rId3" Type="http://schemas.openxmlformats.org/officeDocument/2006/relationships/image" Target="../media/image13.png"/><Relationship Id="rId7" Type="http://schemas.openxmlformats.org/officeDocument/2006/relationships/hyperlink" Target="https://en.wikipedia.org/wiki/Blob_detection"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s://en.wikipedia.org/wiki/Image_segmentation" TargetMode="External"/><Relationship Id="rId5" Type="http://schemas.openxmlformats.org/officeDocument/2006/relationships/image" Target="../media/image1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www.pyimagesearch.com/2018/11/12/yolo-object-detection-with-opencv/"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3.xml"/><Relationship Id="rId1" Type="http://schemas.openxmlformats.org/officeDocument/2006/relationships/video" Target="https://www.youtube.com/embed/MPU2HistivI?feature=oembed"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s://zetawiki.com/wiki/%EC%9B%A8%EC%9D%B4%EB%AA%A8" TargetMode="External"/><Relationship Id="rId7" Type="http://schemas.openxmlformats.org/officeDocument/2006/relationships/hyperlink" Target="http://www.agh.edu.pl/" TargetMode="External"/><Relationship Id="rId2" Type="http://schemas.openxmlformats.org/officeDocument/2006/relationships/image" Target="../media/image17.jpg"/><Relationship Id="rId1" Type="http://schemas.openxmlformats.org/officeDocument/2006/relationships/slideLayout" Target="../slideLayouts/slideLayout26.xml"/><Relationship Id="rId6" Type="http://schemas.openxmlformats.org/officeDocument/2006/relationships/hyperlink" Target="https://en.wikipedia.org/wiki/Inference" TargetMode="External"/><Relationship Id="rId5" Type="http://schemas.openxmlformats.org/officeDocument/2006/relationships/hyperlink" Target="https://en.wikipedia.org/wiki/Empirical_evidence" TargetMode="External"/><Relationship Id="rId4" Type="http://schemas.openxmlformats.org/officeDocument/2006/relationships/hyperlink" Target="https://en.wikipedia.org/wiki/Machine_visi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24.xml"/><Relationship Id="rId1" Type="http://schemas.openxmlformats.org/officeDocument/2006/relationships/video" Target="https://www.youtube.com/embed/KXpZ6B1YB_k?feature=oembed"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4.xml"/><Relationship Id="rId1" Type="http://schemas.openxmlformats.org/officeDocument/2006/relationships/video" Target="https://www.youtube.com/embed/eHvGiddaNiM?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commons.wikimedia.org/wiki/File:D%C3%A9tection_de_personne_-_exemple_3.jp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ocs.opencv.org/3.4.3/d7/d8b/tutorial_py_face_detection.html"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s://commons.wikimedia.org/wiki/File:Haar_wavelet.sv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pencv.org/3.4.3/d7/d8b/tutorial_py_face_detection.html"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hyperlink" Target="https://doi.org/10.1109/CVPR.2001.990517"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5"/>
          <p:cNvSpPr/>
          <p:nvPr/>
        </p:nvSpPr>
        <p:spPr>
          <a:xfrm>
            <a:off x="1905000" y="3657600"/>
            <a:ext cx="6826800" cy="10773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r>
              <a:rPr lang="en-GB" sz="6000" b="1"/>
              <a:t>Object Detection</a:t>
            </a:r>
            <a:endParaRPr sz="6000" b="0" i="0" u="none" strike="noStrike" cap="none">
              <a:solidFill>
                <a:srgbClr val="000000"/>
              </a:solidFill>
              <a:latin typeface="Arial"/>
              <a:ea typeface="Arial"/>
              <a:cs typeface="Arial"/>
              <a:sym typeface="Arial"/>
            </a:endParaRPr>
          </a:p>
        </p:txBody>
      </p:sp>
      <p:sp>
        <p:nvSpPr>
          <p:cNvPr id="110" name="Google Shape;110;p25"/>
          <p:cNvSpPr/>
          <p:nvPr/>
        </p:nvSpPr>
        <p:spPr>
          <a:xfrm>
            <a:off x="1905000" y="6542900"/>
            <a:ext cx="3202200" cy="519300"/>
          </a:xfrm>
          <a:prstGeom prst="rect">
            <a:avLst/>
          </a:prstGeom>
          <a:no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1600" b="0" i="0" u="none" strike="noStrike" cap="none">
              <a:solidFill>
                <a:srgbClr val="808080"/>
              </a:solidFill>
              <a:latin typeface="Arial"/>
              <a:ea typeface="Arial"/>
              <a:cs typeface="Arial"/>
              <a:sym typeface="Arial"/>
            </a:endParaRPr>
          </a:p>
        </p:txBody>
      </p:sp>
      <p:pic>
        <p:nvPicPr>
          <p:cNvPr id="111" name="Google Shape;111;p25"/>
          <p:cNvPicPr preferRelativeResize="0"/>
          <p:nvPr/>
        </p:nvPicPr>
        <p:blipFill rotWithShape="1">
          <a:blip r:embed="rId3">
            <a:alphaModFix/>
          </a:blip>
          <a:srcRect t="377" b="367"/>
          <a:stretch/>
        </p:blipFill>
        <p:spPr>
          <a:xfrm>
            <a:off x="9563100" y="0"/>
            <a:ext cx="1117600" cy="391021"/>
          </a:xfrm>
          <a:prstGeom prst="rect">
            <a:avLst/>
          </a:prstGeom>
          <a:noFill/>
          <a:ln>
            <a:noFill/>
          </a:ln>
        </p:spPr>
      </p:pic>
      <p:sp>
        <p:nvSpPr>
          <p:cNvPr id="112" name="Google Shape;112;p25"/>
          <p:cNvSpPr txBox="1"/>
          <p:nvPr/>
        </p:nvSpPr>
        <p:spPr>
          <a:xfrm>
            <a:off x="1905000" y="5932348"/>
            <a:ext cx="4317900" cy="39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600">
                <a:solidFill>
                  <a:schemeClr val="dk1"/>
                </a:solidFill>
              </a:rPr>
              <a:t>Mikołaj Leszczuk, Jakub Nawała</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body" idx="1"/>
          </p:nvPr>
        </p:nvSpPr>
        <p:spPr>
          <a:xfrm>
            <a:off x="735013" y="1852613"/>
            <a:ext cx="4519500" cy="908100"/>
          </a:xfrm>
          <a:prstGeom prst="rect">
            <a:avLst/>
          </a:prstGeom>
          <a:noFill/>
          <a:ln>
            <a:noFill/>
          </a:ln>
        </p:spPr>
        <p:txBody>
          <a:bodyPr spcFirstLastPara="1" wrap="square" lIns="52125" tIns="52125" rIns="52125" bIns="52125" anchor="t" anchorCtr="0">
            <a:noAutofit/>
          </a:bodyPr>
          <a:lstStyle/>
          <a:p>
            <a:pPr marL="390525" marR="0" lvl="0" indent="0" algn="l" rtl="0">
              <a:lnSpc>
                <a:spcPct val="80000"/>
              </a:lnSpc>
              <a:spcBef>
                <a:spcPts val="0"/>
              </a:spcBef>
              <a:spcAft>
                <a:spcPts val="0"/>
              </a:spcAft>
              <a:buNone/>
            </a:pPr>
            <a:endParaRPr sz="2520" b="0" i="0" u="none" strike="noStrike" cap="none">
              <a:solidFill>
                <a:srgbClr val="000000"/>
              </a:solidFill>
              <a:latin typeface="Arial"/>
              <a:ea typeface="Arial"/>
              <a:cs typeface="Arial"/>
              <a:sym typeface="Arial"/>
            </a:endParaRPr>
          </a:p>
        </p:txBody>
      </p:sp>
      <p:sp>
        <p:nvSpPr>
          <p:cNvPr id="189" name="Google Shape;189;p34"/>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lvl="0" indent="0" algn="r" rtl="0">
              <a:spcBef>
                <a:spcPts val="0"/>
              </a:spcBef>
              <a:spcAft>
                <a:spcPts val="0"/>
              </a:spcAft>
              <a:buClr>
                <a:srgbClr val="000000"/>
              </a:buClr>
              <a:buFont typeface="Arial"/>
              <a:buNone/>
            </a:pPr>
            <a:fld id="{00000000-1234-1234-1234-123412341234}" type="slidenum">
              <a:rPr lang="en-GB"/>
              <a:t>10</a:t>
            </a:fld>
            <a:endParaRPr/>
          </a:p>
        </p:txBody>
      </p:sp>
      <p:sp>
        <p:nvSpPr>
          <p:cNvPr id="190" name="Google Shape;190;p34"/>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Approaches</a:t>
            </a:r>
            <a:endParaRPr sz="5000" b="1" i="0" u="none" strike="noStrike" cap="none">
              <a:solidFill>
                <a:srgbClr val="000000"/>
              </a:solidFill>
            </a:endParaRPr>
          </a:p>
        </p:txBody>
      </p:sp>
      <p:sp>
        <p:nvSpPr>
          <p:cNvPr id="191" name="Google Shape;191;p34"/>
          <p:cNvSpPr txBox="1">
            <a:spLocks noGrp="1"/>
          </p:cNvSpPr>
          <p:nvPr>
            <p:ph type="body" idx="2"/>
          </p:nvPr>
        </p:nvSpPr>
        <p:spPr>
          <a:xfrm>
            <a:off x="735025" y="3589597"/>
            <a:ext cx="4519500" cy="3230400"/>
          </a:xfrm>
          <a:prstGeom prst="rect">
            <a:avLst/>
          </a:prstGeom>
        </p:spPr>
        <p:txBody>
          <a:bodyPr spcFirstLastPara="1" wrap="square" lIns="52125" tIns="52125" rIns="52125" bIns="52125" anchor="t" anchorCtr="0">
            <a:noAutofit/>
          </a:bodyPr>
          <a:lstStyle/>
          <a:p>
            <a:pPr marL="457200" lvl="0" indent="-393700" algn="l" rtl="0">
              <a:spcBef>
                <a:spcPts val="800"/>
              </a:spcBef>
              <a:spcAft>
                <a:spcPts val="0"/>
              </a:spcAft>
              <a:buSzPts val="2600"/>
              <a:buChar char="»"/>
            </a:pPr>
            <a:r>
              <a:rPr lang="en-GB" sz="2600"/>
              <a:t>You define the features</a:t>
            </a:r>
            <a:endParaRPr sz="2600"/>
          </a:p>
          <a:p>
            <a:pPr marL="457200" lvl="0" indent="-393700" algn="l" rtl="0">
              <a:spcBef>
                <a:spcPts val="1000"/>
              </a:spcBef>
              <a:spcAft>
                <a:spcPts val="0"/>
              </a:spcAft>
              <a:buSzPts val="2600"/>
              <a:buChar char="»"/>
            </a:pPr>
            <a:r>
              <a:rPr lang="en-GB" sz="2600"/>
              <a:t>You choose a classifier</a:t>
            </a:r>
            <a:endParaRPr sz="2600"/>
          </a:p>
          <a:p>
            <a:pPr marL="457200" lvl="0" indent="-393700" algn="l" rtl="0">
              <a:spcBef>
                <a:spcPts val="1000"/>
              </a:spcBef>
              <a:spcAft>
                <a:spcPts val="0"/>
              </a:spcAft>
              <a:buSzPts val="2600"/>
              <a:buChar char="»"/>
            </a:pPr>
            <a:r>
              <a:rPr lang="en-GB" sz="2600"/>
              <a:t>Some training data needed</a:t>
            </a:r>
            <a:endParaRPr sz="2600"/>
          </a:p>
          <a:p>
            <a:pPr marL="457200" lvl="0" indent="-393700" algn="l" rtl="0">
              <a:spcBef>
                <a:spcPts val="1000"/>
              </a:spcBef>
              <a:spcAft>
                <a:spcPts val="0"/>
              </a:spcAft>
              <a:buSzPts val="2600"/>
              <a:buChar char="»"/>
            </a:pPr>
            <a:r>
              <a:rPr lang="en-GB" sz="2600"/>
              <a:t>No significant computing power required</a:t>
            </a:r>
            <a:endParaRPr sz="2600"/>
          </a:p>
        </p:txBody>
      </p:sp>
      <p:sp>
        <p:nvSpPr>
          <p:cNvPr id="192" name="Google Shape;192;p34"/>
          <p:cNvSpPr txBox="1">
            <a:spLocks noGrp="1"/>
          </p:cNvSpPr>
          <p:nvPr>
            <p:ph type="body" idx="3"/>
          </p:nvPr>
        </p:nvSpPr>
        <p:spPr>
          <a:xfrm>
            <a:off x="5407025" y="1852613"/>
            <a:ext cx="4540200" cy="908100"/>
          </a:xfrm>
          <a:prstGeom prst="rect">
            <a:avLst/>
          </a:prstGeom>
        </p:spPr>
        <p:txBody>
          <a:bodyPr spcFirstLastPara="1" wrap="square" lIns="52125" tIns="52125" rIns="52125" bIns="52125" anchor="b" anchorCtr="0">
            <a:noAutofit/>
          </a:bodyPr>
          <a:lstStyle/>
          <a:p>
            <a:pPr marL="0" lvl="0" indent="0" algn="l" rtl="0">
              <a:spcBef>
                <a:spcPts val="800"/>
              </a:spcBef>
              <a:spcAft>
                <a:spcPts val="0"/>
              </a:spcAft>
              <a:buNone/>
            </a:pPr>
            <a:endParaRPr/>
          </a:p>
        </p:txBody>
      </p:sp>
      <p:sp>
        <p:nvSpPr>
          <p:cNvPr id="193" name="Google Shape;193;p34"/>
          <p:cNvSpPr txBox="1">
            <a:spLocks noGrp="1"/>
          </p:cNvSpPr>
          <p:nvPr>
            <p:ph type="body" idx="4"/>
          </p:nvPr>
        </p:nvSpPr>
        <p:spPr>
          <a:xfrm>
            <a:off x="5407025" y="3589573"/>
            <a:ext cx="4540200" cy="3230400"/>
          </a:xfrm>
          <a:prstGeom prst="rect">
            <a:avLst/>
          </a:prstGeom>
        </p:spPr>
        <p:txBody>
          <a:bodyPr spcFirstLastPara="1" wrap="square" lIns="52125" tIns="52125" rIns="52125" bIns="52125" anchor="t" anchorCtr="0">
            <a:noAutofit/>
          </a:bodyPr>
          <a:lstStyle/>
          <a:p>
            <a:pPr marL="457200" lvl="0" indent="-393700" algn="l" rtl="0">
              <a:spcBef>
                <a:spcPts val="800"/>
              </a:spcBef>
              <a:spcAft>
                <a:spcPts val="0"/>
              </a:spcAft>
              <a:buSzPts val="2600"/>
              <a:buChar char="»"/>
            </a:pPr>
            <a:r>
              <a:rPr lang="en-GB" sz="2600"/>
              <a:t>No need to define the features</a:t>
            </a:r>
            <a:endParaRPr sz="2600"/>
          </a:p>
          <a:p>
            <a:pPr marL="457200" lvl="0" indent="-393700" algn="l" rtl="0">
              <a:spcBef>
                <a:spcPts val="1000"/>
              </a:spcBef>
              <a:spcAft>
                <a:spcPts val="0"/>
              </a:spcAft>
              <a:buSzPts val="2600"/>
              <a:buChar char="»"/>
            </a:pPr>
            <a:r>
              <a:rPr lang="en-GB" sz="2600"/>
              <a:t>Requires a huge amount of training data</a:t>
            </a:r>
            <a:endParaRPr sz="2600"/>
          </a:p>
          <a:p>
            <a:pPr marL="457200" lvl="0" indent="-393700" algn="l" rtl="0">
              <a:spcBef>
                <a:spcPts val="1000"/>
              </a:spcBef>
              <a:spcAft>
                <a:spcPts val="0"/>
              </a:spcAft>
              <a:buSzPts val="2600"/>
              <a:buChar char="»"/>
            </a:pPr>
            <a:r>
              <a:rPr lang="en-GB" sz="2600"/>
              <a:t>Requires a huge amount of computing power</a:t>
            </a:r>
            <a:endParaRPr sz="2600"/>
          </a:p>
        </p:txBody>
      </p:sp>
      <p:sp>
        <p:nvSpPr>
          <p:cNvPr id="194" name="Google Shape;194;p34"/>
          <p:cNvSpPr/>
          <p:nvPr/>
        </p:nvSpPr>
        <p:spPr>
          <a:xfrm>
            <a:off x="913650" y="2085475"/>
            <a:ext cx="4028700" cy="1280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solidFill>
                  <a:srgbClr val="FFFFFF"/>
                </a:solidFill>
              </a:rPr>
              <a:t>Machine learning</a:t>
            </a:r>
            <a:endParaRPr sz="3000">
              <a:solidFill>
                <a:srgbClr val="FFFFFF"/>
              </a:solidFill>
            </a:endParaRPr>
          </a:p>
        </p:txBody>
      </p:sp>
      <p:sp>
        <p:nvSpPr>
          <p:cNvPr id="195" name="Google Shape;195;p34"/>
          <p:cNvSpPr/>
          <p:nvPr/>
        </p:nvSpPr>
        <p:spPr>
          <a:xfrm>
            <a:off x="5513775" y="2085475"/>
            <a:ext cx="4028700" cy="12807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solidFill>
                  <a:srgbClr val="FFFFFF"/>
                </a:solidFill>
              </a:rPr>
              <a:t>Deep learning</a:t>
            </a:r>
            <a:endParaRPr sz="3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title"/>
          </p:nvPr>
        </p:nvSpPr>
        <p:spPr>
          <a:xfrm>
            <a:off x="866825" y="1841450"/>
            <a:ext cx="3444900" cy="84930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None/>
            </a:pPr>
            <a:r>
              <a:rPr lang="en-GB" sz="2600" b="1" i="0" u="none" strike="noStrike" cap="none">
                <a:solidFill>
                  <a:srgbClr val="000000"/>
                </a:solidFill>
              </a:rPr>
              <a:t>Feature-Based Object Detection</a:t>
            </a:r>
            <a:endParaRPr sz="2600" b="1" i="0" u="none" strike="noStrike" cap="none">
              <a:solidFill>
                <a:srgbClr val="000000"/>
              </a:solidFill>
            </a:endParaRPr>
          </a:p>
        </p:txBody>
      </p:sp>
      <p:pic>
        <p:nvPicPr>
          <p:cNvPr id="201" name="Google Shape;201;p35"/>
          <p:cNvPicPr preferRelativeResize="0">
            <a:picLocks noGrp="1"/>
          </p:cNvPicPr>
          <p:nvPr>
            <p:ph type="body" idx="1"/>
          </p:nvPr>
        </p:nvPicPr>
        <p:blipFill rotWithShape="1">
          <a:blip r:embed="rId3">
            <a:alphaModFix/>
          </a:blip>
          <a:srcRect/>
          <a:stretch/>
        </p:blipFill>
        <p:spPr>
          <a:xfrm>
            <a:off x="4540250" y="2760106"/>
            <a:ext cx="5406900" cy="2025300"/>
          </a:xfrm>
          <a:prstGeom prst="rect">
            <a:avLst/>
          </a:prstGeom>
          <a:noFill/>
          <a:ln>
            <a:noFill/>
          </a:ln>
          <a:effectLst>
            <a:reflection endPos="30000" dist="38100" dir="5400000" fadeDir="5400012" sy="-100000" algn="bl" rotWithShape="0"/>
          </a:effectLst>
        </p:spPr>
      </p:pic>
      <p:sp>
        <p:nvSpPr>
          <p:cNvPr id="202" name="Google Shape;202;p35"/>
          <p:cNvSpPr txBox="1">
            <a:spLocks noGrp="1"/>
          </p:cNvSpPr>
          <p:nvPr>
            <p:ph type="body" idx="2"/>
          </p:nvPr>
        </p:nvSpPr>
        <p:spPr>
          <a:xfrm>
            <a:off x="866813" y="2690750"/>
            <a:ext cx="3444900" cy="4200600"/>
          </a:xfrm>
          <a:prstGeom prst="rect">
            <a:avLst/>
          </a:prstGeom>
          <a:noFill/>
          <a:ln>
            <a:noFill/>
          </a:ln>
        </p:spPr>
        <p:txBody>
          <a:bodyPr spcFirstLastPara="1" wrap="square" lIns="52125" tIns="52125" rIns="52125" bIns="52125" anchor="t" anchorCtr="0">
            <a:noAutofit/>
          </a:bodyPr>
          <a:lstStyle/>
          <a:p>
            <a:pPr marL="390525" lvl="0" indent="-410908" algn="l" rtl="0">
              <a:lnSpc>
                <a:spcPct val="115000"/>
              </a:lnSpc>
              <a:spcBef>
                <a:spcPts val="0"/>
              </a:spcBef>
              <a:spcAft>
                <a:spcPts val="0"/>
              </a:spcAft>
              <a:buClr>
                <a:srgbClr val="1E1E1E"/>
              </a:buClr>
              <a:buSzPts val="2300"/>
              <a:buChar char="»"/>
            </a:pPr>
            <a:r>
              <a:rPr lang="en-GB" sz="2300">
                <a:solidFill>
                  <a:srgbClr val="1E1E1E"/>
                </a:solidFill>
              </a:rPr>
              <a:t>Detecting a reference object (left) in a cluttered scene (right) </a:t>
            </a:r>
            <a:endParaRPr sz="2300">
              <a:solidFill>
                <a:srgbClr val="1E1E1E"/>
              </a:solidFill>
            </a:endParaRPr>
          </a:p>
          <a:p>
            <a:pPr marL="390525" lvl="0" indent="-410908" algn="l" rtl="0">
              <a:lnSpc>
                <a:spcPct val="115000"/>
              </a:lnSpc>
              <a:spcBef>
                <a:spcPts val="1000"/>
              </a:spcBef>
              <a:spcAft>
                <a:spcPts val="0"/>
              </a:spcAft>
              <a:buClr>
                <a:srgbClr val="1E1E1E"/>
              </a:buClr>
              <a:buSzPts val="2300"/>
              <a:buChar char="»"/>
            </a:pPr>
            <a:r>
              <a:rPr lang="en-GB" sz="2300">
                <a:solidFill>
                  <a:srgbClr val="1E1E1E"/>
                </a:solidFill>
              </a:rPr>
              <a:t>Using feature extraction and feature matching</a:t>
            </a:r>
            <a:endParaRPr sz="2300">
              <a:solidFill>
                <a:srgbClr val="1E1E1E"/>
              </a:solidFill>
            </a:endParaRPr>
          </a:p>
          <a:p>
            <a:pPr marL="390525" lvl="0" indent="-410908" algn="l" rtl="0">
              <a:lnSpc>
                <a:spcPct val="115000"/>
              </a:lnSpc>
              <a:spcBef>
                <a:spcPts val="1000"/>
              </a:spcBef>
              <a:spcAft>
                <a:spcPts val="1000"/>
              </a:spcAft>
              <a:buClr>
                <a:srgbClr val="1E1E1E"/>
              </a:buClr>
              <a:buSzPts val="2300"/>
              <a:buChar char="»"/>
            </a:pPr>
            <a:r>
              <a:rPr lang="en-GB" sz="2300" u="sng">
                <a:solidFill>
                  <a:schemeClr val="hlink"/>
                </a:solidFill>
                <a:hlinkClick r:id="rId4"/>
              </a:rPr>
              <a:t>RANSAC</a:t>
            </a:r>
            <a:r>
              <a:rPr lang="en-GB" sz="2300">
                <a:solidFill>
                  <a:srgbClr val="1E1E1E"/>
                </a:solidFill>
              </a:rPr>
              <a:t> used to estimate location of object in </a:t>
            </a:r>
            <a:r>
              <a:rPr lang="en-GB" sz="2300" i="1">
                <a:solidFill>
                  <a:srgbClr val="1E1E1E"/>
                </a:solidFill>
              </a:rPr>
              <a:t>test image</a:t>
            </a:r>
            <a:r>
              <a:rPr lang="en-GB" sz="2300">
                <a:solidFill>
                  <a:srgbClr val="1E1E1E"/>
                </a:solidFill>
              </a:rPr>
              <a:t>*</a:t>
            </a:r>
            <a:endParaRPr sz="2300">
              <a:solidFill>
                <a:srgbClr val="1E1E1E"/>
              </a:solidFill>
            </a:endParaRPr>
          </a:p>
        </p:txBody>
      </p:sp>
      <p:sp>
        <p:nvSpPr>
          <p:cNvPr id="203" name="Google Shape;203;p35"/>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11</a:t>
            </a:fld>
            <a:endParaRPr sz="1600" b="0" i="0" u="none" strike="noStrike" cap="none">
              <a:solidFill>
                <a:srgbClr val="000000"/>
              </a:solidFill>
              <a:latin typeface="Arial"/>
              <a:ea typeface="Arial"/>
              <a:cs typeface="Arial"/>
              <a:sym typeface="Arial"/>
            </a:endParaRPr>
          </a:p>
        </p:txBody>
      </p:sp>
      <p:pic>
        <p:nvPicPr>
          <p:cNvPr id="204" name="Google Shape;204;p35"/>
          <p:cNvPicPr preferRelativeResize="0"/>
          <p:nvPr/>
        </p:nvPicPr>
        <p:blipFill rotWithShape="1">
          <a:blip r:embed="rId5">
            <a:alphaModFix/>
          </a:blip>
          <a:srcRect/>
          <a:stretch/>
        </p:blipFill>
        <p:spPr>
          <a:xfrm>
            <a:off x="9103007" y="1"/>
            <a:ext cx="1577693" cy="1417637"/>
          </a:xfrm>
          <a:prstGeom prst="rect">
            <a:avLst/>
          </a:prstGeom>
          <a:noFill/>
          <a:ln>
            <a:noFill/>
          </a:ln>
        </p:spPr>
      </p:pic>
      <p:sp>
        <p:nvSpPr>
          <p:cNvPr id="205" name="Google Shape;205;p35"/>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06" name="Google Shape;206;p35"/>
          <p:cNvSpPr/>
          <p:nvPr/>
        </p:nvSpPr>
        <p:spPr>
          <a:xfrm>
            <a:off x="7095125" y="5958475"/>
            <a:ext cx="3050400" cy="60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rPr>
              <a:t>Machine learning</a:t>
            </a:r>
            <a:endParaRPr sz="2400">
              <a:solidFill>
                <a:srgbClr val="FFFFFF"/>
              </a:solidFill>
            </a:endParaRPr>
          </a:p>
        </p:txBody>
      </p:sp>
      <p:sp>
        <p:nvSpPr>
          <p:cNvPr id="207" name="Google Shape;207;p35"/>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a:t>
            </a:r>
            <a:r>
              <a:rPr lang="en-GB" sz="1100" u="sng">
                <a:solidFill>
                  <a:schemeClr val="hlink"/>
                </a:solidFill>
                <a:hlinkClick r:id="rId6"/>
              </a:rPr>
              <a:t>this MathWorks’ tutorial on Object Detection</a:t>
            </a:r>
            <a:r>
              <a:rPr lang="en-GB" sz="1100"/>
              <a:t>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6"/>
          <p:cNvSpPr txBox="1">
            <a:spLocks noGrp="1"/>
          </p:cNvSpPr>
          <p:nvPr>
            <p:ph type="body" idx="2"/>
          </p:nvPr>
        </p:nvSpPr>
        <p:spPr>
          <a:xfrm>
            <a:off x="866813" y="2690750"/>
            <a:ext cx="3444900" cy="4200600"/>
          </a:xfrm>
          <a:prstGeom prst="rect">
            <a:avLst/>
          </a:prstGeom>
          <a:noFill/>
          <a:ln>
            <a:noFill/>
          </a:ln>
        </p:spPr>
        <p:txBody>
          <a:bodyPr spcFirstLastPara="1" wrap="square" lIns="52125" tIns="52125" rIns="52125" bIns="52125" anchor="t" anchorCtr="0">
            <a:noAutofit/>
          </a:bodyPr>
          <a:lstStyle/>
          <a:p>
            <a:pPr marL="390525" lvl="0" indent="-339725" algn="l" rtl="0">
              <a:spcBef>
                <a:spcPts val="0"/>
              </a:spcBef>
              <a:spcAft>
                <a:spcPts val="0"/>
              </a:spcAft>
              <a:buClr>
                <a:schemeClr val="dk1"/>
              </a:buClr>
              <a:buSzPts val="2800"/>
              <a:buChar char="»"/>
            </a:pPr>
            <a:r>
              <a:rPr lang="en-GB" sz="2300">
                <a:solidFill>
                  <a:srgbClr val="1E1E1E"/>
                </a:solidFill>
              </a:rPr>
              <a:t>The first real-time face detection using Viola-Jones Object Detector</a:t>
            </a:r>
            <a:endParaRPr sz="2300">
              <a:solidFill>
                <a:srgbClr val="1E1E1E"/>
              </a:solidFill>
            </a:endParaRPr>
          </a:p>
          <a:p>
            <a:pPr marL="390525" lvl="0" indent="-339725" algn="l" rtl="0">
              <a:spcBef>
                <a:spcPts val="800"/>
              </a:spcBef>
              <a:spcAft>
                <a:spcPts val="0"/>
              </a:spcAft>
              <a:buClr>
                <a:schemeClr val="dk1"/>
              </a:buClr>
              <a:buSzPts val="2800"/>
              <a:buChar char="»"/>
            </a:pPr>
            <a:r>
              <a:rPr lang="en-GB" sz="2300">
                <a:solidFill>
                  <a:srgbClr val="1E1E1E"/>
                </a:solidFill>
              </a:rPr>
              <a:t>The Upper body detection also using Viola-Jones Object Detector</a:t>
            </a:r>
            <a:endParaRPr sz="2300">
              <a:solidFill>
                <a:srgbClr val="1E1E1E"/>
              </a:solidFill>
            </a:endParaRPr>
          </a:p>
        </p:txBody>
      </p:sp>
      <p:sp>
        <p:nvSpPr>
          <p:cNvPr id="213" name="Google Shape;213;p36"/>
          <p:cNvSpPr txBox="1">
            <a:spLocks noGrp="1"/>
          </p:cNvSpPr>
          <p:nvPr>
            <p:ph type="title"/>
          </p:nvPr>
        </p:nvSpPr>
        <p:spPr>
          <a:xfrm>
            <a:off x="866825" y="1841450"/>
            <a:ext cx="3444900" cy="84930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None/>
            </a:pPr>
            <a:r>
              <a:rPr lang="en-GB" sz="2600" b="1" i="0" u="none" strike="noStrike" cap="none">
                <a:solidFill>
                  <a:srgbClr val="000000"/>
                </a:solidFill>
              </a:rPr>
              <a:t>Feature-Based Object Detection</a:t>
            </a:r>
            <a:endParaRPr sz="2600" b="1" i="0" u="none" strike="noStrike" cap="none">
              <a:solidFill>
                <a:srgbClr val="000000"/>
              </a:solidFill>
            </a:endParaRPr>
          </a:p>
        </p:txBody>
      </p:sp>
      <p:pic>
        <p:nvPicPr>
          <p:cNvPr id="214" name="Google Shape;214;p36"/>
          <p:cNvPicPr preferRelativeResize="0">
            <a:picLocks noGrp="1"/>
          </p:cNvPicPr>
          <p:nvPr>
            <p:ph type="body" idx="1"/>
          </p:nvPr>
        </p:nvPicPr>
        <p:blipFill rotWithShape="1">
          <a:blip r:embed="rId3">
            <a:alphaModFix/>
          </a:blip>
          <a:srcRect/>
          <a:stretch/>
        </p:blipFill>
        <p:spPr>
          <a:xfrm>
            <a:off x="4540525" y="2076402"/>
            <a:ext cx="5406900" cy="2821500"/>
          </a:xfrm>
          <a:prstGeom prst="rect">
            <a:avLst/>
          </a:prstGeom>
          <a:noFill/>
          <a:ln>
            <a:noFill/>
          </a:ln>
          <a:effectLst>
            <a:reflection endPos="30000" dist="38100" dir="5400000" fadeDir="5400012" sy="-100000" algn="bl" rotWithShape="0"/>
          </a:effectLst>
        </p:spPr>
      </p:pic>
      <p:sp>
        <p:nvSpPr>
          <p:cNvPr id="215" name="Google Shape;215;p36"/>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12</a:t>
            </a:fld>
            <a:endParaRPr sz="1600" b="0" i="0" u="none" strike="noStrike" cap="none">
              <a:solidFill>
                <a:srgbClr val="000000"/>
              </a:solidFill>
              <a:latin typeface="Arial"/>
              <a:ea typeface="Arial"/>
              <a:cs typeface="Arial"/>
              <a:sym typeface="Arial"/>
            </a:endParaRPr>
          </a:p>
        </p:txBody>
      </p:sp>
      <p:pic>
        <p:nvPicPr>
          <p:cNvPr id="216" name="Google Shape;216;p36"/>
          <p:cNvPicPr preferRelativeResize="0"/>
          <p:nvPr/>
        </p:nvPicPr>
        <p:blipFill rotWithShape="1">
          <a:blip r:embed="rId4">
            <a:alphaModFix/>
          </a:blip>
          <a:srcRect/>
          <a:stretch/>
        </p:blipFill>
        <p:spPr>
          <a:xfrm>
            <a:off x="9103007" y="1"/>
            <a:ext cx="1577693" cy="1417638"/>
          </a:xfrm>
          <a:prstGeom prst="rect">
            <a:avLst/>
          </a:prstGeom>
          <a:noFill/>
          <a:ln>
            <a:noFill/>
          </a:ln>
        </p:spPr>
      </p:pic>
      <p:sp>
        <p:nvSpPr>
          <p:cNvPr id="217" name="Google Shape;217;p36"/>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18" name="Google Shape;218;p36"/>
          <p:cNvSpPr/>
          <p:nvPr/>
        </p:nvSpPr>
        <p:spPr>
          <a:xfrm>
            <a:off x="7095125" y="5958475"/>
            <a:ext cx="3050400" cy="60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rPr>
              <a:t>Machine learning</a:t>
            </a:r>
            <a:endParaRPr sz="2400">
              <a:solidFill>
                <a:srgbClr val="FFFFFF"/>
              </a:solidFill>
            </a:endParaRPr>
          </a:p>
        </p:txBody>
      </p:sp>
      <p:sp>
        <p:nvSpPr>
          <p:cNvPr id="219" name="Google Shape;219;p36"/>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a:t>
            </a:r>
            <a:r>
              <a:rPr lang="en-GB" sz="1100" u="sng">
                <a:solidFill>
                  <a:schemeClr val="hlink"/>
                </a:solidFill>
                <a:hlinkClick r:id="rId5"/>
              </a:rPr>
              <a:t>this MathWorks’ tutorial on Object Detection</a:t>
            </a:r>
            <a:r>
              <a:rPr lang="en-GB" sz="1100"/>
              <a:t>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body" idx="2"/>
          </p:nvPr>
        </p:nvSpPr>
        <p:spPr>
          <a:xfrm>
            <a:off x="866813" y="2690750"/>
            <a:ext cx="3444900" cy="4200600"/>
          </a:xfrm>
          <a:prstGeom prst="rect">
            <a:avLst/>
          </a:prstGeom>
          <a:noFill/>
          <a:ln>
            <a:noFill/>
          </a:ln>
        </p:spPr>
        <p:txBody>
          <a:bodyPr spcFirstLastPara="1" wrap="square" lIns="52125" tIns="52125" rIns="52125" bIns="52125" anchor="t" anchorCtr="0">
            <a:noAutofit/>
          </a:bodyPr>
          <a:lstStyle/>
          <a:p>
            <a:pPr marL="390525" lvl="0" indent="-339725" algn="l" rtl="0">
              <a:spcBef>
                <a:spcPts val="800"/>
              </a:spcBef>
              <a:spcAft>
                <a:spcPts val="0"/>
              </a:spcAft>
              <a:buClr>
                <a:schemeClr val="dk1"/>
              </a:buClr>
              <a:buSzPts val="2800"/>
              <a:buChar char="»"/>
            </a:pPr>
            <a:r>
              <a:rPr lang="en-GB" sz="2300">
                <a:solidFill>
                  <a:srgbClr val="1E1E1E"/>
                </a:solidFill>
              </a:rPr>
              <a:t>Human detection</a:t>
            </a:r>
            <a:endParaRPr sz="2300">
              <a:solidFill>
                <a:srgbClr val="1E1E1E"/>
              </a:solidFill>
            </a:endParaRPr>
          </a:p>
          <a:p>
            <a:pPr marL="390525" lvl="0" indent="-339725" algn="l" rtl="0">
              <a:spcBef>
                <a:spcPts val="800"/>
              </a:spcBef>
              <a:spcAft>
                <a:spcPts val="0"/>
              </a:spcAft>
              <a:buClr>
                <a:schemeClr val="dk1"/>
              </a:buClr>
              <a:buSzPts val="2800"/>
              <a:buChar char="»"/>
            </a:pPr>
            <a:r>
              <a:rPr lang="en-GB" sz="2300">
                <a:solidFill>
                  <a:srgbClr val="1E1E1E"/>
                </a:solidFill>
              </a:rPr>
              <a:t>Using pre-trained </a:t>
            </a:r>
            <a:r>
              <a:rPr lang="en-GB" sz="2300" u="sng">
                <a:solidFill>
                  <a:schemeClr val="hlink"/>
                </a:solidFill>
                <a:hlinkClick r:id="rId3"/>
              </a:rPr>
              <a:t>SVM</a:t>
            </a:r>
            <a:r>
              <a:rPr lang="en-GB" sz="2300">
                <a:solidFill>
                  <a:srgbClr val="1E1E1E"/>
                </a:solidFill>
              </a:rPr>
              <a:t> (Support Vector Machine) with </a:t>
            </a:r>
            <a:r>
              <a:rPr lang="en-GB" sz="2300" u="sng">
                <a:solidFill>
                  <a:schemeClr val="hlink"/>
                </a:solidFill>
                <a:hlinkClick r:id="rId4"/>
              </a:rPr>
              <a:t>HOG</a:t>
            </a:r>
            <a:r>
              <a:rPr lang="en-GB" sz="2300">
                <a:solidFill>
                  <a:srgbClr val="1E1E1E"/>
                </a:solidFill>
              </a:rPr>
              <a:t> (Histogram of Oriented Gradients) features</a:t>
            </a:r>
            <a:endParaRPr sz="2300">
              <a:solidFill>
                <a:srgbClr val="1E1E1E"/>
              </a:solidFill>
            </a:endParaRPr>
          </a:p>
        </p:txBody>
      </p:sp>
      <p:sp>
        <p:nvSpPr>
          <p:cNvPr id="225" name="Google Shape;225;p37"/>
          <p:cNvSpPr txBox="1">
            <a:spLocks noGrp="1"/>
          </p:cNvSpPr>
          <p:nvPr>
            <p:ph type="title"/>
          </p:nvPr>
        </p:nvSpPr>
        <p:spPr>
          <a:xfrm>
            <a:off x="866825" y="1841450"/>
            <a:ext cx="3444900" cy="84930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Clr>
                <a:schemeClr val="dk1"/>
              </a:buClr>
              <a:buSzPts val="1100"/>
              <a:buFont typeface="Arial"/>
              <a:buNone/>
            </a:pPr>
            <a:r>
              <a:rPr lang="en-GB" sz="2600" b="1"/>
              <a:t>SVM</a:t>
            </a:r>
            <a:endParaRPr sz="2600" b="1"/>
          </a:p>
          <a:p>
            <a:pPr marL="0" marR="0" lvl="0" indent="0" algn="l" rtl="0">
              <a:spcBef>
                <a:spcPts val="0"/>
              </a:spcBef>
              <a:spcAft>
                <a:spcPts val="0"/>
              </a:spcAft>
              <a:buClr>
                <a:schemeClr val="dk1"/>
              </a:buClr>
              <a:buSzPts val="1100"/>
              <a:buFont typeface="Arial"/>
              <a:buNone/>
            </a:pPr>
            <a:r>
              <a:rPr lang="en-GB" sz="2600" b="1"/>
              <a:t>Classification</a:t>
            </a:r>
            <a:endParaRPr sz="2600" b="1"/>
          </a:p>
          <a:p>
            <a:pPr marL="0" marR="0" lvl="0" indent="0" algn="l" rtl="0">
              <a:spcBef>
                <a:spcPts val="0"/>
              </a:spcBef>
              <a:spcAft>
                <a:spcPts val="0"/>
              </a:spcAft>
              <a:buSzPts val="1100"/>
              <a:buNone/>
            </a:pPr>
            <a:r>
              <a:rPr lang="en-GB" sz="2600" b="1"/>
              <a:t>with HOG Features</a:t>
            </a:r>
            <a:endParaRPr sz="2600" b="1"/>
          </a:p>
        </p:txBody>
      </p:sp>
      <p:pic>
        <p:nvPicPr>
          <p:cNvPr id="226" name="Google Shape;226;p37"/>
          <p:cNvPicPr preferRelativeResize="0">
            <a:picLocks noGrp="1"/>
          </p:cNvPicPr>
          <p:nvPr>
            <p:ph type="body" idx="1"/>
          </p:nvPr>
        </p:nvPicPr>
        <p:blipFill rotWithShape="1">
          <a:blip r:embed="rId5">
            <a:alphaModFix/>
          </a:blip>
          <a:srcRect/>
          <a:stretch/>
        </p:blipFill>
        <p:spPr>
          <a:xfrm>
            <a:off x="4703762" y="1785144"/>
            <a:ext cx="5080000" cy="3975100"/>
          </a:xfrm>
          <a:prstGeom prst="rect">
            <a:avLst/>
          </a:prstGeom>
          <a:noFill/>
          <a:ln>
            <a:noFill/>
          </a:ln>
          <a:effectLst>
            <a:reflection endPos="30000" dist="38100" dir="5400000" fadeDir="5400012" sy="-100000" algn="bl" rotWithShape="0"/>
          </a:effectLst>
        </p:spPr>
      </p:pic>
      <p:sp>
        <p:nvSpPr>
          <p:cNvPr id="227" name="Google Shape;227;p37"/>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13</a:t>
            </a:fld>
            <a:endParaRPr sz="1600" b="0" i="0" u="none" strike="noStrike" cap="none">
              <a:solidFill>
                <a:srgbClr val="000000"/>
              </a:solidFill>
              <a:latin typeface="Arial"/>
              <a:ea typeface="Arial"/>
              <a:cs typeface="Arial"/>
              <a:sym typeface="Arial"/>
            </a:endParaRPr>
          </a:p>
        </p:txBody>
      </p:sp>
      <p:pic>
        <p:nvPicPr>
          <p:cNvPr id="228" name="Google Shape;228;p37"/>
          <p:cNvPicPr preferRelativeResize="0"/>
          <p:nvPr/>
        </p:nvPicPr>
        <p:blipFill rotWithShape="1">
          <a:blip r:embed="rId6">
            <a:alphaModFix/>
          </a:blip>
          <a:srcRect/>
          <a:stretch/>
        </p:blipFill>
        <p:spPr>
          <a:xfrm>
            <a:off x="9103007" y="1"/>
            <a:ext cx="1577693" cy="1417638"/>
          </a:xfrm>
          <a:prstGeom prst="rect">
            <a:avLst/>
          </a:prstGeom>
          <a:noFill/>
          <a:ln>
            <a:noFill/>
          </a:ln>
        </p:spPr>
      </p:pic>
      <p:sp>
        <p:nvSpPr>
          <p:cNvPr id="229" name="Google Shape;229;p37"/>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30" name="Google Shape;230;p37"/>
          <p:cNvSpPr/>
          <p:nvPr/>
        </p:nvSpPr>
        <p:spPr>
          <a:xfrm>
            <a:off x="7095125" y="5958475"/>
            <a:ext cx="3050400" cy="60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rPr>
              <a:t>Machine learning</a:t>
            </a:r>
            <a:endParaRPr sz="2400">
              <a:solidFill>
                <a:srgbClr val="FFFFFF"/>
              </a:solidFill>
            </a:endParaRPr>
          </a:p>
        </p:txBody>
      </p:sp>
      <p:sp>
        <p:nvSpPr>
          <p:cNvPr id="231" name="Google Shape;231;p37"/>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a:t>
            </a:r>
            <a:r>
              <a:rPr lang="en-GB" sz="1100" u="sng">
                <a:solidFill>
                  <a:schemeClr val="hlink"/>
                </a:solidFill>
                <a:hlinkClick r:id="rId7"/>
              </a:rPr>
              <a:t>this MathWorks’ tutorial on Object Detection</a:t>
            </a:r>
            <a:r>
              <a:rPr lang="en-GB" sz="1100"/>
              <a:t>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37" name="Google Shape;237;p38"/>
          <p:cNvSpPr txBox="1">
            <a:spLocks noGrp="1"/>
          </p:cNvSpPr>
          <p:nvPr>
            <p:ph type="body" idx="1"/>
          </p:nvPr>
        </p:nvSpPr>
        <p:spPr>
          <a:xfrm>
            <a:off x="735025" y="5233325"/>
            <a:ext cx="4519500" cy="1074000"/>
          </a:xfrm>
          <a:prstGeom prst="rect">
            <a:avLst/>
          </a:prstGeom>
          <a:noFill/>
          <a:ln>
            <a:noFill/>
          </a:ln>
        </p:spPr>
        <p:txBody>
          <a:bodyPr spcFirstLastPara="1" wrap="square" lIns="52125" tIns="50400" rIns="52125" bIns="52125" anchor="t" anchorCtr="0">
            <a:noAutofit/>
          </a:bodyPr>
          <a:lstStyle/>
          <a:p>
            <a:pPr marL="392399" marR="0" lvl="0" indent="-339799" algn="l" rtl="0">
              <a:lnSpc>
                <a:spcPct val="100000"/>
              </a:lnSpc>
              <a:spcBef>
                <a:spcPts val="800"/>
              </a:spcBef>
              <a:spcAft>
                <a:spcPts val="0"/>
              </a:spcAft>
              <a:buClr>
                <a:schemeClr val="dk1"/>
              </a:buClr>
              <a:buSzPts val="2800"/>
              <a:buChar char="»"/>
            </a:pPr>
            <a:r>
              <a:rPr lang="en-GB" sz="2300" b="0">
                <a:solidFill>
                  <a:srgbClr val="1E1E1E"/>
                </a:solidFill>
              </a:rPr>
              <a:t>Moving cars detected using blob analysis</a:t>
            </a:r>
            <a:endParaRPr sz="2300" b="0">
              <a:solidFill>
                <a:srgbClr val="1E1E1E"/>
              </a:solidFill>
            </a:endParaRPr>
          </a:p>
        </p:txBody>
      </p:sp>
      <p:pic>
        <p:nvPicPr>
          <p:cNvPr id="238" name="Google Shape;238;p38"/>
          <p:cNvPicPr preferRelativeResize="0">
            <a:picLocks noGrp="1"/>
          </p:cNvPicPr>
          <p:nvPr>
            <p:ph type="body" idx="2"/>
          </p:nvPr>
        </p:nvPicPr>
        <p:blipFill rotWithShape="1">
          <a:blip r:embed="rId3">
            <a:alphaModFix/>
          </a:blip>
          <a:srcRect/>
          <a:stretch/>
        </p:blipFill>
        <p:spPr>
          <a:xfrm>
            <a:off x="866813" y="2702215"/>
            <a:ext cx="4519500" cy="2531100"/>
          </a:xfrm>
          <a:prstGeom prst="rect">
            <a:avLst/>
          </a:prstGeom>
          <a:noFill/>
          <a:ln>
            <a:noFill/>
          </a:ln>
        </p:spPr>
      </p:pic>
      <p:pic>
        <p:nvPicPr>
          <p:cNvPr id="239" name="Google Shape;239;p38"/>
          <p:cNvPicPr preferRelativeResize="0">
            <a:picLocks noGrp="1"/>
          </p:cNvPicPr>
          <p:nvPr>
            <p:ph type="body" idx="4"/>
          </p:nvPr>
        </p:nvPicPr>
        <p:blipFill rotWithShape="1">
          <a:blip r:embed="rId4">
            <a:alphaModFix/>
          </a:blip>
          <a:srcRect/>
          <a:stretch/>
        </p:blipFill>
        <p:spPr>
          <a:xfrm>
            <a:off x="5538825" y="2690761"/>
            <a:ext cx="4540200" cy="2553900"/>
          </a:xfrm>
          <a:prstGeom prst="rect">
            <a:avLst/>
          </a:prstGeom>
          <a:noFill/>
          <a:ln>
            <a:noFill/>
          </a:ln>
        </p:spPr>
      </p:pic>
      <p:sp>
        <p:nvSpPr>
          <p:cNvPr id="240" name="Google Shape;240;p38"/>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14</a:t>
            </a:fld>
            <a:endParaRPr sz="1600" b="0" i="0" u="none" strike="noStrike" cap="none">
              <a:solidFill>
                <a:srgbClr val="000000"/>
              </a:solidFill>
              <a:latin typeface="Arial"/>
              <a:ea typeface="Arial"/>
              <a:cs typeface="Arial"/>
              <a:sym typeface="Arial"/>
            </a:endParaRPr>
          </a:p>
        </p:txBody>
      </p:sp>
      <p:pic>
        <p:nvPicPr>
          <p:cNvPr id="241" name="Google Shape;241;p38"/>
          <p:cNvPicPr preferRelativeResize="0"/>
          <p:nvPr/>
        </p:nvPicPr>
        <p:blipFill rotWithShape="1">
          <a:blip r:embed="rId5">
            <a:alphaModFix/>
          </a:blip>
          <a:srcRect/>
          <a:stretch/>
        </p:blipFill>
        <p:spPr>
          <a:xfrm>
            <a:off x="9103007" y="1"/>
            <a:ext cx="1577693" cy="1417638"/>
          </a:xfrm>
          <a:prstGeom prst="rect">
            <a:avLst/>
          </a:prstGeom>
          <a:noFill/>
          <a:ln>
            <a:noFill/>
          </a:ln>
        </p:spPr>
      </p:pic>
      <p:sp>
        <p:nvSpPr>
          <p:cNvPr id="242" name="Google Shape;242;p38"/>
          <p:cNvSpPr txBox="1">
            <a:spLocks noGrp="1"/>
          </p:cNvSpPr>
          <p:nvPr>
            <p:ph type="title"/>
          </p:nvPr>
        </p:nvSpPr>
        <p:spPr>
          <a:xfrm>
            <a:off x="866825" y="1841450"/>
            <a:ext cx="3444900" cy="84930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SzPts val="1100"/>
              <a:buNone/>
            </a:pPr>
            <a:r>
              <a:rPr lang="en-GB" sz="2600" b="1" u="sng">
                <a:solidFill>
                  <a:schemeClr val="hlink"/>
                </a:solidFill>
                <a:hlinkClick r:id="rId6"/>
              </a:rPr>
              <a:t>Image Segmentation</a:t>
            </a:r>
            <a:endParaRPr sz="2600" b="1"/>
          </a:p>
          <a:p>
            <a:pPr marL="0" marR="0" lvl="0" indent="0" algn="l" rtl="0">
              <a:spcBef>
                <a:spcPts val="0"/>
              </a:spcBef>
              <a:spcAft>
                <a:spcPts val="0"/>
              </a:spcAft>
              <a:buSzPts val="1100"/>
              <a:buNone/>
            </a:pPr>
            <a:r>
              <a:rPr lang="en-GB" sz="2600" b="1"/>
              <a:t>&amp; </a:t>
            </a:r>
            <a:r>
              <a:rPr lang="en-GB" sz="2600" b="1" u="sng">
                <a:solidFill>
                  <a:schemeClr val="hlink"/>
                </a:solidFill>
                <a:hlinkClick r:id="rId7"/>
              </a:rPr>
              <a:t>Blob Analysis</a:t>
            </a:r>
            <a:endParaRPr sz="2600" b="1"/>
          </a:p>
        </p:txBody>
      </p:sp>
      <p:sp>
        <p:nvSpPr>
          <p:cNvPr id="243" name="Google Shape;243;p38"/>
          <p:cNvSpPr txBox="1">
            <a:spLocks noGrp="1"/>
          </p:cNvSpPr>
          <p:nvPr>
            <p:ph type="body" idx="1"/>
          </p:nvPr>
        </p:nvSpPr>
        <p:spPr>
          <a:xfrm>
            <a:off x="5505850" y="5233325"/>
            <a:ext cx="4519500" cy="1074000"/>
          </a:xfrm>
          <a:prstGeom prst="rect">
            <a:avLst/>
          </a:prstGeom>
          <a:noFill/>
          <a:ln>
            <a:noFill/>
          </a:ln>
        </p:spPr>
        <p:txBody>
          <a:bodyPr spcFirstLastPara="1" wrap="square" lIns="52125" tIns="50400" rIns="52125" bIns="52125" anchor="t" anchorCtr="0">
            <a:noAutofit/>
          </a:bodyPr>
          <a:lstStyle/>
          <a:p>
            <a:pPr marL="392399" marR="0" lvl="0" indent="-339799" algn="l" rtl="0">
              <a:lnSpc>
                <a:spcPct val="100000"/>
              </a:lnSpc>
              <a:spcBef>
                <a:spcPts val="800"/>
              </a:spcBef>
              <a:spcAft>
                <a:spcPts val="0"/>
              </a:spcAft>
              <a:buClr>
                <a:schemeClr val="dk1"/>
              </a:buClr>
              <a:buSzPts val="2800"/>
              <a:buChar char="»"/>
            </a:pPr>
            <a:r>
              <a:rPr lang="en-GB" sz="2300" b="0">
                <a:solidFill>
                  <a:srgbClr val="1E1E1E"/>
                </a:solidFill>
              </a:rPr>
              <a:t>Image segmented using background subtraction; moving pixels detected from video frame shown in white</a:t>
            </a:r>
            <a:endParaRPr sz="2300" b="0">
              <a:solidFill>
                <a:srgbClr val="1E1E1E"/>
              </a:solidFill>
            </a:endParaRPr>
          </a:p>
        </p:txBody>
      </p:sp>
      <p:sp>
        <p:nvSpPr>
          <p:cNvPr id="244" name="Google Shape;244;p38"/>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Images taken from </a:t>
            </a:r>
            <a:r>
              <a:rPr lang="en-GB" sz="1100" u="sng">
                <a:solidFill>
                  <a:schemeClr val="hlink"/>
                </a:solidFill>
                <a:hlinkClick r:id="rId8"/>
              </a:rPr>
              <a:t>this MathWorks’ tutorial on Object Detection</a:t>
            </a:r>
            <a:r>
              <a:rPr lang="en-GB" sz="1100"/>
              <a:t> </a:t>
            </a:r>
            <a:endParaRPr sz="1100"/>
          </a:p>
        </p:txBody>
      </p:sp>
      <p:sp>
        <p:nvSpPr>
          <p:cNvPr id="245" name="Google Shape;245;p38"/>
          <p:cNvSpPr/>
          <p:nvPr/>
        </p:nvSpPr>
        <p:spPr>
          <a:xfrm>
            <a:off x="6974950" y="1707225"/>
            <a:ext cx="3050400" cy="60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FFFFFF"/>
                </a:solidFill>
              </a:rPr>
              <a:t>Machine learning</a:t>
            </a:r>
            <a:endParaRPr sz="24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body" idx="2"/>
          </p:nvPr>
        </p:nvSpPr>
        <p:spPr>
          <a:xfrm>
            <a:off x="866813" y="1677950"/>
            <a:ext cx="3444900" cy="4200600"/>
          </a:xfrm>
          <a:prstGeom prst="rect">
            <a:avLst/>
          </a:prstGeom>
          <a:noFill/>
          <a:ln>
            <a:noFill/>
          </a:ln>
        </p:spPr>
        <p:txBody>
          <a:bodyPr spcFirstLastPara="1" wrap="square" lIns="52125" tIns="52125" rIns="52125" bIns="52125" anchor="t" anchorCtr="0">
            <a:noAutofit/>
          </a:bodyPr>
          <a:lstStyle/>
          <a:p>
            <a:pPr marL="390525" lvl="0" indent="-339725" algn="l" rtl="0">
              <a:spcBef>
                <a:spcPts val="800"/>
              </a:spcBef>
              <a:spcAft>
                <a:spcPts val="0"/>
              </a:spcAft>
              <a:buClr>
                <a:schemeClr val="dk1"/>
              </a:buClr>
              <a:buSzPts val="2800"/>
              <a:buChar char="»"/>
            </a:pPr>
            <a:r>
              <a:rPr lang="en-GB" sz="2300" dirty="0">
                <a:solidFill>
                  <a:srgbClr val="1E1E1E"/>
                </a:solidFill>
              </a:rPr>
              <a:t>Regions proposals (R-CNN, Fast R-CNN &amp; Faster R-CNN)</a:t>
            </a:r>
            <a:endParaRPr sz="2300" dirty="0">
              <a:solidFill>
                <a:srgbClr val="1E1E1E"/>
              </a:solidFill>
            </a:endParaRPr>
          </a:p>
          <a:p>
            <a:pPr marL="390525" lvl="0" indent="-307975" algn="l" rtl="0">
              <a:spcBef>
                <a:spcPts val="800"/>
              </a:spcBef>
              <a:spcAft>
                <a:spcPts val="0"/>
              </a:spcAft>
              <a:buClr>
                <a:srgbClr val="1E1E1E"/>
              </a:buClr>
              <a:buSzPts val="2300"/>
              <a:buChar char="»"/>
            </a:pPr>
            <a:r>
              <a:rPr lang="en-GB" sz="2300" dirty="0">
                <a:solidFill>
                  <a:srgbClr val="1E1E1E"/>
                </a:solidFill>
              </a:rPr>
              <a:t>Single Shot Multi Box Detector (SSD)</a:t>
            </a:r>
            <a:endParaRPr sz="2300" dirty="0">
              <a:solidFill>
                <a:srgbClr val="1E1E1E"/>
              </a:solidFill>
            </a:endParaRPr>
          </a:p>
          <a:p>
            <a:pPr marL="390525" lvl="0" indent="-307975" algn="l" rtl="0">
              <a:spcBef>
                <a:spcPts val="800"/>
              </a:spcBef>
              <a:spcAft>
                <a:spcPts val="0"/>
              </a:spcAft>
              <a:buClr>
                <a:srgbClr val="1E1E1E"/>
              </a:buClr>
              <a:buSzPts val="2300"/>
              <a:buChar char="»"/>
            </a:pPr>
            <a:r>
              <a:rPr lang="en-GB" sz="2300" dirty="0">
                <a:solidFill>
                  <a:srgbClr val="1E1E1E"/>
                </a:solidFill>
              </a:rPr>
              <a:t>You Only Look Once (YOLO)</a:t>
            </a:r>
            <a:endParaRPr sz="2300" dirty="0">
              <a:solidFill>
                <a:srgbClr val="1E1E1E"/>
              </a:solidFill>
            </a:endParaRPr>
          </a:p>
        </p:txBody>
      </p:sp>
      <p:sp>
        <p:nvSpPr>
          <p:cNvPr id="251" name="Google Shape;251;p39"/>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15</a:t>
            </a:fld>
            <a:endParaRPr sz="1600" b="0" i="0" u="none" strike="noStrike" cap="none">
              <a:solidFill>
                <a:srgbClr val="000000"/>
              </a:solidFill>
              <a:latin typeface="Arial"/>
              <a:ea typeface="Arial"/>
              <a:cs typeface="Arial"/>
              <a:sym typeface="Arial"/>
            </a:endParaRPr>
          </a:p>
        </p:txBody>
      </p:sp>
      <p:sp>
        <p:nvSpPr>
          <p:cNvPr id="252" name="Google Shape;252;p39"/>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Examples</a:t>
            </a:r>
            <a:endParaRPr sz="5000" b="1" i="0" u="none" strike="noStrike" cap="none">
              <a:solidFill>
                <a:srgbClr val="000000"/>
              </a:solidFill>
            </a:endParaRPr>
          </a:p>
        </p:txBody>
      </p:sp>
      <p:sp>
        <p:nvSpPr>
          <p:cNvPr id="253" name="Google Shape;253;p39"/>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Information and image taken from </a:t>
            </a:r>
            <a:r>
              <a:rPr lang="en-GB" sz="1100" u="sng">
                <a:solidFill>
                  <a:schemeClr val="hlink"/>
                </a:solidFill>
                <a:hlinkClick r:id="rId3"/>
              </a:rPr>
              <a:t>this article at pyimagesearch.com</a:t>
            </a:r>
            <a:endParaRPr sz="1100"/>
          </a:p>
        </p:txBody>
      </p:sp>
      <p:pic>
        <p:nvPicPr>
          <p:cNvPr id="254" name="Google Shape;254;p39"/>
          <p:cNvPicPr preferRelativeResize="0"/>
          <p:nvPr/>
        </p:nvPicPr>
        <p:blipFill rotWithShape="1">
          <a:blip r:embed="rId4">
            <a:alphaModFix/>
          </a:blip>
          <a:srcRect l="4326" t="4398" r="4005" b="5826"/>
          <a:stretch/>
        </p:blipFill>
        <p:spPr>
          <a:xfrm>
            <a:off x="5085250" y="1677950"/>
            <a:ext cx="4525125" cy="3767000"/>
          </a:xfrm>
          <a:prstGeom prst="rect">
            <a:avLst/>
          </a:prstGeom>
          <a:noFill/>
          <a:ln>
            <a:noFill/>
          </a:ln>
          <a:effectLst>
            <a:reflection endPos="30000" dist="38100" dir="5400000" fadeDir="5400012" sy="-100000" algn="bl" rotWithShape="0"/>
          </a:effectLst>
        </p:spPr>
      </p:pic>
      <p:sp>
        <p:nvSpPr>
          <p:cNvPr id="255" name="Google Shape;255;p39"/>
          <p:cNvSpPr/>
          <p:nvPr/>
        </p:nvSpPr>
        <p:spPr>
          <a:xfrm>
            <a:off x="7806325" y="6057300"/>
            <a:ext cx="2141100" cy="680700"/>
          </a:xfrm>
          <a:prstGeom prst="roundRect">
            <a:avLst>
              <a:gd name="adj" fmla="val 16667"/>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FFFF"/>
                </a:solidFill>
              </a:rPr>
              <a:t>Deep learning</a:t>
            </a:r>
            <a:endParaRPr sz="18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80700" cy="7556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763959" cy="7556500"/>
          </a:xfrm>
          <a:prstGeom prst="rect">
            <a:avLst/>
          </a:prstGeom>
          <a:solidFill>
            <a:srgbClr val="2C5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4C79B-6E02-DC42-BA8D-60E477FD96AE}"/>
              </a:ext>
            </a:extLst>
          </p:cNvPr>
          <p:cNvSpPr>
            <a:spLocks noGrp="1"/>
          </p:cNvSpPr>
          <p:nvPr>
            <p:ph type="title"/>
          </p:nvPr>
        </p:nvSpPr>
        <p:spPr>
          <a:xfrm>
            <a:off x="560736" y="2285640"/>
            <a:ext cx="2411177" cy="298522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nSpc>
                <a:spcPct val="90000"/>
              </a:lnSpc>
              <a:spcBef>
                <a:spcPct val="0"/>
              </a:spcBef>
            </a:pPr>
            <a:r>
              <a:rPr lang="en-US" sz="2100" kern="1200">
                <a:solidFill>
                  <a:srgbClr val="FFFFFF"/>
                </a:solidFill>
                <a:latin typeface="+mj-lt"/>
                <a:ea typeface="+mj-ea"/>
                <a:cs typeface="+mj-cs"/>
              </a:rPr>
              <a:t>A Video Showcasing YOLO</a:t>
            </a:r>
          </a:p>
        </p:txBody>
      </p:sp>
      <p:pic>
        <p:nvPicPr>
          <p:cNvPr id="4" name="Online Media 3" descr="YOLOv3">
            <a:hlinkClick r:id="" action="ppaction://media"/>
            <a:extLst>
              <a:ext uri="{FF2B5EF4-FFF2-40B4-BE49-F238E27FC236}">
                <a16:creationId xmlns:a16="http://schemas.microsoft.com/office/drawing/2014/main" id="{CD255860-B8CE-E940-9561-DFCC90776340}"/>
              </a:ext>
            </a:extLst>
          </p:cNvPr>
          <p:cNvPicPr>
            <a:picLocks noGrp="1" noRot="1" noChangeAspect="1"/>
          </p:cNvPicPr>
          <p:nvPr>
            <p:ph idx="1"/>
            <a:videoFile r:link="rId1"/>
          </p:nvPr>
        </p:nvPicPr>
        <p:blipFill>
          <a:blip r:embed="rId3"/>
          <a:stretch>
            <a:fillRect/>
          </a:stretch>
        </p:blipFill>
        <p:spPr>
          <a:xfrm>
            <a:off x="3537981" y="2005306"/>
            <a:ext cx="6297162" cy="3542153"/>
          </a:xfrm>
          <a:prstGeom prst="rect">
            <a:avLst/>
          </a:prstGeom>
        </p:spPr>
      </p:pic>
    </p:spTree>
    <p:extLst>
      <p:ext uri="{BB962C8B-B14F-4D97-AF65-F5344CB8AC3E}">
        <p14:creationId xmlns:p14="http://schemas.microsoft.com/office/powerpoint/2010/main" val="292420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98" name="Rectangle 70">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0680700" cy="7556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descr="A police car parked on the side of a road&#10;&#10;Description automatically generated">
            <a:extLst>
              <a:ext uri="{FF2B5EF4-FFF2-40B4-BE49-F238E27FC236}">
                <a16:creationId xmlns:a16="http://schemas.microsoft.com/office/drawing/2014/main" id="{9CF56CEC-B730-A642-8DEE-B253F88D7F33}"/>
              </a:ext>
            </a:extLst>
          </p:cNvPr>
          <p:cNvPicPr>
            <a:picLocks noGrp="1" noChangeAspect="1"/>
          </p:cNvPicPr>
          <p:nvPr>
            <p:ph sz="half" idx="2"/>
          </p:nvPr>
        </p:nvPicPr>
        <p:blipFill rotWithShape="1">
          <a:blip r:embed="rId2">
            <a:extLst>
              <a:ext uri="{837473B0-CC2E-450A-ABE3-18F120FF3D39}">
                <a1611:picAttrSrcUrl xmlns:a1611="http://schemas.microsoft.com/office/drawing/2016/11/main" r:id="rId3"/>
              </a:ext>
            </a:extLst>
          </a:blip>
          <a:srcRect l="31835" r="26039" b="2"/>
          <a:stretch/>
        </p:blipFill>
        <p:spPr>
          <a:xfrm>
            <a:off x="751892" y="1283777"/>
            <a:ext cx="3733109" cy="4794530"/>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199" name="Arc 72">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74" y="449541"/>
            <a:ext cx="2617524" cy="3292222"/>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B40E6B-4705-BD49-9D58-F72C490107F3}"/>
              </a:ext>
            </a:extLst>
          </p:cNvPr>
          <p:cNvSpPr>
            <a:spLocks noGrp="1"/>
          </p:cNvSpPr>
          <p:nvPr>
            <p:ph type="title"/>
          </p:nvPr>
        </p:nvSpPr>
        <p:spPr>
          <a:xfrm>
            <a:off x="5104736" y="489521"/>
            <a:ext cx="5012259" cy="1460574"/>
          </a:xfrm>
        </p:spPr>
        <p:txBody>
          <a:bodyPr vert="horz" lIns="91440" tIns="45720" rIns="91440" bIns="45720" rtlCol="0" anchor="ctr">
            <a:normAutofit/>
          </a:bodyPr>
          <a:lstStyle/>
          <a:p>
            <a:pPr algn="l" defTabSz="914400" eaLnBrk="1" hangingPunct="1">
              <a:lnSpc>
                <a:spcPct val="90000"/>
              </a:lnSpc>
            </a:pPr>
            <a:r>
              <a:rPr lang="en-US" sz="4400">
                <a:solidFill>
                  <a:schemeClr val="tx1"/>
                </a:solidFill>
              </a:rPr>
              <a:t>Ground Truth for</a:t>
            </a:r>
            <a:br>
              <a:rPr lang="en-US" sz="4400">
                <a:solidFill>
                  <a:schemeClr val="tx1"/>
                </a:solidFill>
              </a:rPr>
            </a:br>
            <a:r>
              <a:rPr lang="en-US" sz="4400">
                <a:solidFill>
                  <a:schemeClr val="tx1"/>
                </a:solidFill>
              </a:rPr>
              <a:t>Self-Driving Cars</a:t>
            </a:r>
          </a:p>
        </p:txBody>
      </p:sp>
      <p:sp>
        <p:nvSpPr>
          <p:cNvPr id="3" name="Content Placeholder 2">
            <a:extLst>
              <a:ext uri="{FF2B5EF4-FFF2-40B4-BE49-F238E27FC236}">
                <a16:creationId xmlns:a16="http://schemas.microsoft.com/office/drawing/2014/main" id="{7FF7F56D-2C33-4645-A9C9-0DE5144F4D4F}"/>
              </a:ext>
            </a:extLst>
          </p:cNvPr>
          <p:cNvSpPr>
            <a:spLocks noGrp="1"/>
          </p:cNvSpPr>
          <p:nvPr>
            <p:ph sz="half" idx="1"/>
          </p:nvPr>
        </p:nvSpPr>
        <p:spPr>
          <a:xfrm>
            <a:off x="5104736" y="2098776"/>
            <a:ext cx="5012259" cy="4794530"/>
          </a:xfrm>
        </p:spPr>
        <p:txBody>
          <a:bodyPr vert="horz" lIns="91440" tIns="45720" rIns="91440" bIns="45720" rtlCol="0">
            <a:normAutofit/>
          </a:bodyPr>
          <a:lstStyle/>
          <a:p>
            <a:pPr indent="-228600" defTabSz="914400" eaLnBrk="1" hangingPunct="1">
              <a:lnSpc>
                <a:spcPct val="90000"/>
              </a:lnSpc>
              <a:buFont typeface="Arial" panose="020B0604020202020204" pitchFamily="34" charset="0"/>
              <a:buChar char="•"/>
            </a:pPr>
            <a:r>
              <a:rPr lang="en-US" sz="2300" dirty="0">
                <a:solidFill>
                  <a:schemeClr val="tx1"/>
                </a:solidFill>
              </a:rPr>
              <a:t>Driverless vehicles require some form of </a:t>
            </a:r>
            <a:r>
              <a:rPr lang="en-US" sz="2300" dirty="0">
                <a:solidFill>
                  <a:schemeClr val="tx1"/>
                </a:solidFill>
                <a:hlinkClick r:id="rId4" tooltip="Machine vision"/>
              </a:rPr>
              <a:t>machine vision</a:t>
            </a:r>
            <a:r>
              <a:rPr lang="en-US" sz="2300" dirty="0">
                <a:solidFill>
                  <a:schemeClr val="tx1"/>
                </a:solidFill>
              </a:rPr>
              <a:t> for the purpose of visual object recognition</a:t>
            </a:r>
          </a:p>
          <a:p>
            <a:pPr indent="-228600" defTabSz="914400" eaLnBrk="1" hangingPunct="1">
              <a:lnSpc>
                <a:spcPct val="90000"/>
              </a:lnSpc>
              <a:buFont typeface="Arial" panose="020B0604020202020204" pitchFamily="34" charset="0"/>
              <a:buChar char="•"/>
            </a:pPr>
            <a:r>
              <a:rPr lang="en-US" sz="2300" b="1" dirty="0">
                <a:solidFill>
                  <a:schemeClr val="tx1"/>
                </a:solidFill>
              </a:rPr>
              <a:t>Ground truth</a:t>
            </a:r>
            <a:r>
              <a:rPr lang="en-US" sz="2300" dirty="0">
                <a:solidFill>
                  <a:schemeClr val="tx1"/>
                </a:solidFill>
              </a:rPr>
              <a:t> is a term used in various fields to refer to information provided by direct observation (i.e. </a:t>
            </a:r>
            <a:r>
              <a:rPr lang="en-US" sz="2300" dirty="0">
                <a:solidFill>
                  <a:schemeClr val="tx1"/>
                </a:solidFill>
                <a:hlinkClick r:id="rId5" tooltip="Empirical evidence"/>
              </a:rPr>
              <a:t>empirical evidence</a:t>
            </a:r>
            <a:r>
              <a:rPr lang="en-US" sz="2300" dirty="0">
                <a:solidFill>
                  <a:schemeClr val="tx1"/>
                </a:solidFill>
              </a:rPr>
              <a:t>) as opposed to information provided by </a:t>
            </a:r>
            <a:r>
              <a:rPr lang="en-US" sz="2300" dirty="0">
                <a:solidFill>
                  <a:schemeClr val="tx1"/>
                </a:solidFill>
                <a:hlinkClick r:id="rId6" tooltip="Inference"/>
              </a:rPr>
              <a:t>inference</a:t>
            </a:r>
            <a:r>
              <a:rPr lang="en-US" sz="2300" dirty="0">
                <a:solidFill>
                  <a:schemeClr val="tx1"/>
                </a:solidFill>
              </a:rPr>
              <a:t>:</a:t>
            </a:r>
          </a:p>
          <a:p>
            <a:pPr lvl="1" indent="-228600" defTabSz="914400" eaLnBrk="1" hangingPunct="1">
              <a:lnSpc>
                <a:spcPct val="90000"/>
              </a:lnSpc>
              <a:buFont typeface="Arial" panose="020B0604020202020204" pitchFamily="34" charset="0"/>
              <a:buChar char="•"/>
            </a:pPr>
            <a:r>
              <a:rPr lang="en-US" sz="2300" dirty="0">
                <a:solidFill>
                  <a:schemeClr val="tx1"/>
                </a:solidFill>
              </a:rPr>
              <a:t>The KITTI Vision Benchmark Suite</a:t>
            </a:r>
          </a:p>
          <a:p>
            <a:pPr lvl="1" indent="-228600" defTabSz="914400" eaLnBrk="1" hangingPunct="1">
              <a:lnSpc>
                <a:spcPct val="90000"/>
              </a:lnSpc>
              <a:buFont typeface="Arial" panose="020B0604020202020204" pitchFamily="34" charset="0"/>
              <a:buChar char="•"/>
            </a:pPr>
            <a:r>
              <a:rPr lang="en-US" sz="2300" dirty="0">
                <a:solidFill>
                  <a:schemeClr val="tx1"/>
                </a:solidFill>
              </a:rPr>
              <a:t>nuScenes Dataset</a:t>
            </a:r>
          </a:p>
        </p:txBody>
      </p:sp>
      <p:sp>
        <p:nvSpPr>
          <p:cNvPr id="5122" name="Prostokąt 2">
            <a:hlinkClick r:id="rId7"/>
            <a:extLst>
              <a:ext uri="{FF2B5EF4-FFF2-40B4-BE49-F238E27FC236}">
                <a16:creationId xmlns:a16="http://schemas.microsoft.com/office/drawing/2014/main" id="{9A83C505-9C15-E94A-9C8B-70BE6AE14917}"/>
              </a:ext>
            </a:extLst>
          </p:cNvPr>
          <p:cNvSpPr>
            <a:spLocks noChangeArrowheads="1"/>
          </p:cNvSpPr>
          <p:nvPr/>
        </p:nvSpPr>
        <p:spPr bwMode="auto">
          <a:xfrm>
            <a:off x="0" y="5002213"/>
            <a:ext cx="51593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pl-PL" altLang="pl-PL"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7" name="TextBox 6">
            <a:extLst>
              <a:ext uri="{FF2B5EF4-FFF2-40B4-BE49-F238E27FC236}">
                <a16:creationId xmlns:a16="http://schemas.microsoft.com/office/drawing/2014/main" id="{1C1EF658-9137-494F-92FD-61188B6B1FEA}"/>
              </a:ext>
            </a:extLst>
          </p:cNvPr>
          <p:cNvSpPr txBox="1"/>
          <p:nvPr/>
        </p:nvSpPr>
        <p:spPr>
          <a:xfrm>
            <a:off x="8115575" y="7356445"/>
            <a:ext cx="2565125" cy="200055"/>
          </a:xfrm>
          <a:prstGeom prst="rect">
            <a:avLst/>
          </a:prstGeom>
          <a:solidFill>
            <a:srgbClr val="000000"/>
          </a:solidFill>
        </p:spPr>
        <p:txBody>
          <a:bodyPr wrap="none" rtlCol="0">
            <a:spAutoFit/>
          </a:bodyPr>
          <a:lstStyle/>
          <a:p>
            <a:pPr algn="r">
              <a:spcAft>
                <a:spcPts val="600"/>
              </a:spcAft>
            </a:pPr>
            <a:r>
              <a:rPr lang="pl-PL" sz="700">
                <a:solidFill>
                  <a:srgbClr val="FFFFFF"/>
                </a:solidFill>
                <a:latin typeface="+mn-lt"/>
                <a:ea typeface="+mn-ea"/>
                <a:cs typeface="+mn-cs"/>
                <a:hlinkClick r:id="rId3" tooltip="https://zetawiki.com/wiki/%EC%9B%A8%EC%9D%B4%EB%AA%A8">
                  <a:extLst>
                    <a:ext uri="{A12FA001-AC4F-418D-AE19-62706E023703}">
                      <ahyp:hlinkClr xmlns:ahyp="http://schemas.microsoft.com/office/drawing/2018/hyperlinkcolor" val="tx"/>
                    </a:ext>
                  </a:extLst>
                </a:hlinkClick>
              </a:rPr>
              <a:t>This Photo</a:t>
            </a:r>
            <a:r>
              <a:rPr lang="pl-PL" sz="700">
                <a:solidFill>
                  <a:srgbClr val="FFFFFF"/>
                </a:solidFill>
                <a:latin typeface="+mn-lt"/>
                <a:ea typeface="+mn-ea"/>
                <a:cs typeface="+mn-cs"/>
              </a:rPr>
              <a:t> by Unknown Author is licensed under </a:t>
            </a:r>
            <a:r>
              <a:rPr lang="pl-PL" sz="700">
                <a:solidFill>
                  <a:srgbClr val="FFFFFF"/>
                </a:solidFill>
                <a:latin typeface="+mn-lt"/>
                <a:ea typeface="+mn-ea"/>
                <a:cs typeface="+mn-cs"/>
                <a:hlinkClick r:id="rId8" tooltip="https://creativecommons.org/licenses/by-sa/3.0/">
                  <a:extLst>
                    <a:ext uri="{A12FA001-AC4F-418D-AE19-62706E023703}">
                      <ahyp:hlinkClr xmlns:ahyp="http://schemas.microsoft.com/office/drawing/2018/hyperlinkcolor" val="tx"/>
                    </a:ext>
                  </a:extLst>
                </a:hlinkClick>
              </a:rPr>
              <a:t>CC BY-SA</a:t>
            </a:r>
            <a:endParaRPr lang="pl-PL" sz="700">
              <a:solidFill>
                <a:srgbClr val="FFFFFF"/>
              </a:solidFill>
              <a:latin typeface="+mn-lt"/>
              <a:ea typeface="+mn-ea"/>
              <a:cs typeface="+mn-cs"/>
            </a:endParaRPr>
          </a:p>
        </p:txBody>
      </p:sp>
    </p:spTree>
    <p:extLst>
      <p:ext uri="{BB962C8B-B14F-4D97-AF65-F5344CB8AC3E}">
        <p14:creationId xmlns:p14="http://schemas.microsoft.com/office/powerpoint/2010/main" val="42327214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31D-B745-4A40-BD25-2C6B58433453}"/>
              </a:ext>
            </a:extLst>
          </p:cNvPr>
          <p:cNvSpPr>
            <a:spLocks noGrp="1"/>
          </p:cNvSpPr>
          <p:nvPr>
            <p:ph type="title"/>
          </p:nvPr>
        </p:nvSpPr>
        <p:spPr/>
        <p:txBody>
          <a:bodyPr>
            <a:normAutofit fontScale="90000"/>
          </a:bodyPr>
          <a:lstStyle/>
          <a:p>
            <a:r>
              <a:rPr lang="pl-PL" dirty="0"/>
              <a:t>The KITTI Vision</a:t>
            </a:r>
            <a:br>
              <a:rPr lang="pl-PL" dirty="0"/>
            </a:br>
            <a:r>
              <a:rPr lang="pl-PL" dirty="0"/>
              <a:t>Benchmark Suite</a:t>
            </a:r>
          </a:p>
        </p:txBody>
      </p:sp>
      <p:pic>
        <p:nvPicPr>
          <p:cNvPr id="4" name="Online Media 3" descr="The KITTI Vision Benchmark Suite">
            <a:hlinkClick r:id="" action="ppaction://media"/>
            <a:extLst>
              <a:ext uri="{FF2B5EF4-FFF2-40B4-BE49-F238E27FC236}">
                <a16:creationId xmlns:a16="http://schemas.microsoft.com/office/drawing/2014/main" id="{7D8D6371-DB36-D74D-ACDE-2D99CA4345E0}"/>
              </a:ext>
            </a:extLst>
          </p:cNvPr>
          <p:cNvPicPr>
            <a:picLocks noGrp="1" noRot="1" noChangeAspect="1"/>
          </p:cNvPicPr>
          <p:nvPr>
            <p:ph idx="1"/>
            <a:videoFile r:link="rId1"/>
          </p:nvPr>
        </p:nvPicPr>
        <p:blipFill>
          <a:blip r:embed="rId3"/>
          <a:stretch>
            <a:fillRect/>
          </a:stretch>
        </p:blipFill>
        <p:spPr>
          <a:xfrm>
            <a:off x="1309688" y="2184400"/>
            <a:ext cx="8069262" cy="4538663"/>
          </a:xfrm>
          <a:prstGeom prst="rect">
            <a:avLst/>
          </a:prstGeom>
        </p:spPr>
      </p:pic>
    </p:spTree>
    <p:extLst>
      <p:ext uri="{BB962C8B-B14F-4D97-AF65-F5344CB8AC3E}">
        <p14:creationId xmlns:p14="http://schemas.microsoft.com/office/powerpoint/2010/main" val="282772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175F-C773-954B-906B-13E1BD69A331}"/>
              </a:ext>
            </a:extLst>
          </p:cNvPr>
          <p:cNvSpPr>
            <a:spLocks noGrp="1"/>
          </p:cNvSpPr>
          <p:nvPr>
            <p:ph type="title"/>
          </p:nvPr>
        </p:nvSpPr>
        <p:spPr/>
        <p:txBody>
          <a:bodyPr/>
          <a:lstStyle/>
          <a:p>
            <a:r>
              <a:rPr lang="en-GB" dirty="0"/>
              <a:t>nuScenes Dataset</a:t>
            </a:r>
          </a:p>
        </p:txBody>
      </p:sp>
      <p:pic>
        <p:nvPicPr>
          <p:cNvPr id="4" name="Online Media 3" descr="Flythrough of the nuScenes teaser dataset using Director">
            <a:hlinkClick r:id="" action="ppaction://media"/>
            <a:extLst>
              <a:ext uri="{FF2B5EF4-FFF2-40B4-BE49-F238E27FC236}">
                <a16:creationId xmlns:a16="http://schemas.microsoft.com/office/drawing/2014/main" id="{E235C8B9-DD1D-2347-AE8A-711D1F799248}"/>
              </a:ext>
            </a:extLst>
          </p:cNvPr>
          <p:cNvPicPr>
            <a:picLocks noGrp="1" noRot="1" noChangeAspect="1"/>
          </p:cNvPicPr>
          <p:nvPr>
            <p:ph idx="1"/>
            <a:videoFile r:link="rId1"/>
          </p:nvPr>
        </p:nvPicPr>
        <p:blipFill>
          <a:blip r:embed="rId3"/>
          <a:stretch>
            <a:fillRect/>
          </a:stretch>
        </p:blipFill>
        <p:spPr>
          <a:xfrm>
            <a:off x="1309688" y="2184400"/>
            <a:ext cx="8069262" cy="4538663"/>
          </a:xfrm>
          <a:prstGeom prst="rect">
            <a:avLst/>
          </a:prstGeom>
        </p:spPr>
      </p:pic>
    </p:spTree>
    <p:extLst>
      <p:ext uri="{BB962C8B-B14F-4D97-AF65-F5344CB8AC3E}">
        <p14:creationId xmlns:p14="http://schemas.microsoft.com/office/powerpoint/2010/main" val="42920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6"/>
        <p:cNvGrpSpPr/>
        <p:nvPr/>
      </p:nvGrpSpPr>
      <p:grpSpPr>
        <a:xfrm>
          <a:off x="0" y="0"/>
          <a:ext cx="0" cy="0"/>
          <a:chOff x="0" y="0"/>
          <a:chExt cx="0" cy="0"/>
        </a:xfrm>
      </p:grpSpPr>
      <p:sp>
        <p:nvSpPr>
          <p:cNvPr id="123" name="Rectangle 124">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62"/>
            <a:ext cx="10680700" cy="7560162"/>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575" y="705273"/>
            <a:ext cx="9566739" cy="6145929"/>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8">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8029" y="1057897"/>
            <a:ext cx="9003830" cy="54406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26"/>
          <p:cNvSpPr txBox="1">
            <a:spLocks noGrp="1"/>
          </p:cNvSpPr>
          <p:nvPr>
            <p:ph type="title"/>
          </p:nvPr>
        </p:nvSpPr>
        <p:spPr>
          <a:xfrm>
            <a:off x="1272587" y="1591890"/>
            <a:ext cx="8197879" cy="1148021"/>
          </a:xfrm>
          <a:prstGeom prst="rect">
            <a:avLst/>
          </a:prstGeom>
        </p:spPr>
        <p:txBody>
          <a:bodyPr spcFirstLastPara="1" lIns="52125" tIns="52125" rIns="52125" bIns="52125" anchorCtr="0">
            <a:normAutofit/>
          </a:bodyPr>
          <a:lstStyle/>
          <a:p>
            <a:pPr marL="0" marR="0" lvl="0" indent="0" rtl="0">
              <a:spcBef>
                <a:spcPts val="0"/>
              </a:spcBef>
              <a:spcAft>
                <a:spcPts val="0"/>
              </a:spcAft>
              <a:buNone/>
            </a:pPr>
            <a:r>
              <a:rPr lang="en-GB" sz="3900" b="1" i="0" u="none" strike="noStrike" cap="none"/>
              <a:t>Object Detection</a:t>
            </a:r>
          </a:p>
        </p:txBody>
      </p:sp>
      <p:sp>
        <p:nvSpPr>
          <p:cNvPr id="118" name="Google Shape;118;p26"/>
          <p:cNvSpPr txBox="1">
            <a:spLocks noGrp="1"/>
          </p:cNvSpPr>
          <p:nvPr>
            <p:ph type="body" idx="1"/>
          </p:nvPr>
        </p:nvSpPr>
        <p:spPr>
          <a:xfrm>
            <a:off x="1272587" y="2976572"/>
            <a:ext cx="3927578" cy="2974965"/>
          </a:xfrm>
          <a:prstGeom prst="rect">
            <a:avLst/>
          </a:prstGeom>
        </p:spPr>
        <p:txBody>
          <a:bodyPr spcFirstLastPara="1" lIns="52125" tIns="52125" rIns="52125" bIns="52125" anchorCtr="0">
            <a:normAutofit/>
          </a:bodyPr>
          <a:lstStyle/>
          <a:p>
            <a:pPr marL="390525" marR="0" lvl="0" indent="-395605" rtl="0">
              <a:spcBef>
                <a:spcPts val="0"/>
              </a:spcBef>
              <a:spcAft>
                <a:spcPts val="0"/>
              </a:spcAft>
              <a:buClr>
                <a:srgbClr val="000000"/>
              </a:buClr>
              <a:buSzPts val="2600"/>
              <a:buChar char="»"/>
            </a:pPr>
            <a:r>
              <a:rPr lang="en-GB" sz="2000"/>
              <a:t>A</a:t>
            </a:r>
            <a:r>
              <a:rPr lang="en-GB" sz="2000" b="1"/>
              <a:t> </a:t>
            </a:r>
            <a:r>
              <a:rPr lang="en-GB" sz="2000" b="1" i="0" u="none" strike="noStrike" cap="none">
                <a:latin typeface="Arial"/>
                <a:ea typeface="Arial"/>
                <a:cs typeface="Arial"/>
                <a:sym typeface="Arial"/>
              </a:rPr>
              <a:t>Computer Vision</a:t>
            </a:r>
            <a:r>
              <a:rPr lang="en-GB" sz="2000" b="0" i="0" u="none" strike="noStrike" cap="none">
                <a:latin typeface="Arial"/>
                <a:ea typeface="Arial"/>
                <a:cs typeface="Arial"/>
                <a:sym typeface="Arial"/>
              </a:rPr>
              <a:t> technology</a:t>
            </a:r>
            <a:endParaRPr lang="en-GB" sz="2000"/>
          </a:p>
          <a:p>
            <a:pPr marL="390525" marR="0" lvl="0" indent="-395605" rtl="0">
              <a:spcBef>
                <a:spcPts val="800"/>
              </a:spcBef>
              <a:spcAft>
                <a:spcPts val="0"/>
              </a:spcAft>
              <a:buClr>
                <a:srgbClr val="000000"/>
              </a:buClr>
              <a:buSzPts val="2600"/>
              <a:buChar char="»"/>
            </a:pPr>
            <a:r>
              <a:rPr lang="en-GB" sz="2000" b="0" i="0" u="none" strike="noStrike" cap="none">
                <a:latin typeface="Arial"/>
                <a:ea typeface="Arial"/>
                <a:cs typeface="Arial"/>
                <a:sym typeface="Arial"/>
              </a:rPr>
              <a:t>One of the most important tasks for:</a:t>
            </a:r>
            <a:endParaRPr lang="en-GB" sz="2000"/>
          </a:p>
          <a:p>
            <a:pPr marL="887413" marR="0" lvl="1" indent="-371793" rtl="0">
              <a:spcBef>
                <a:spcPts val="800"/>
              </a:spcBef>
              <a:spcAft>
                <a:spcPts val="0"/>
              </a:spcAft>
              <a:buClr>
                <a:srgbClr val="1E1E1E"/>
              </a:buClr>
              <a:buSzPts val="2600"/>
              <a:buFont typeface="Arial"/>
              <a:buChar char="–"/>
            </a:pPr>
            <a:r>
              <a:rPr lang="en-GB" sz="2000" i="0" u="none" strike="noStrike" cap="none"/>
              <a:t>Image </a:t>
            </a:r>
            <a:r>
              <a:rPr lang="en-GB" sz="2000"/>
              <a:t>P</a:t>
            </a:r>
            <a:r>
              <a:rPr lang="en-GB" sz="2000" i="0" u="none" strike="noStrike" cap="none"/>
              <a:t>rocessing</a:t>
            </a:r>
            <a:endParaRPr lang="en-GB" sz="2000"/>
          </a:p>
          <a:p>
            <a:pPr marL="887413" marR="0" lvl="1" indent="-371793" rtl="0">
              <a:spcBef>
                <a:spcPts val="800"/>
              </a:spcBef>
              <a:spcAft>
                <a:spcPts val="0"/>
              </a:spcAft>
              <a:buClr>
                <a:srgbClr val="1E1E1E"/>
              </a:buClr>
              <a:buSzPts val="2600"/>
              <a:buFont typeface="Arial"/>
              <a:buChar char="–"/>
            </a:pPr>
            <a:r>
              <a:rPr lang="en-GB" sz="2000" i="0" u="none" strike="noStrike" cap="none"/>
              <a:t>Image </a:t>
            </a:r>
            <a:r>
              <a:rPr lang="en-GB" sz="2000"/>
              <a:t>R</a:t>
            </a:r>
            <a:r>
              <a:rPr lang="en-GB" sz="2000" i="0" u="none" strike="noStrike" cap="none"/>
              <a:t>ecognition</a:t>
            </a:r>
            <a:endParaRPr lang="en-GB" sz="2000"/>
          </a:p>
          <a:p>
            <a:pPr marL="390525" marR="0" lvl="0" indent="-395605" rtl="0">
              <a:spcBef>
                <a:spcPts val="800"/>
              </a:spcBef>
              <a:spcAft>
                <a:spcPts val="0"/>
              </a:spcAft>
              <a:buClr>
                <a:srgbClr val="000000"/>
              </a:buClr>
              <a:buSzPts val="2600"/>
              <a:buChar char="»"/>
            </a:pPr>
            <a:r>
              <a:rPr lang="en-GB" sz="2000" b="0" i="0" u="none" strike="noStrike" cap="none">
                <a:latin typeface="Arial"/>
                <a:ea typeface="Arial"/>
                <a:cs typeface="Arial"/>
                <a:sym typeface="Arial"/>
              </a:rPr>
              <a:t>Determining object position and </a:t>
            </a:r>
            <a:r>
              <a:rPr lang="en-GB" sz="2000"/>
              <a:t>identifying it</a:t>
            </a:r>
          </a:p>
        </p:txBody>
      </p:sp>
      <p:sp>
        <p:nvSpPr>
          <p:cNvPr id="119" name="Google Shape;119;p26"/>
          <p:cNvSpPr txBox="1">
            <a:spLocks noGrp="1"/>
          </p:cNvSpPr>
          <p:nvPr>
            <p:ph type="body" idx="2"/>
          </p:nvPr>
        </p:nvSpPr>
        <p:spPr>
          <a:xfrm>
            <a:off x="5480534" y="2976572"/>
            <a:ext cx="3989932" cy="2974965"/>
          </a:xfrm>
          <a:prstGeom prst="rect">
            <a:avLst/>
          </a:prstGeom>
        </p:spPr>
        <p:txBody>
          <a:bodyPr spcFirstLastPara="1" lIns="52125" tIns="52125" rIns="52125" bIns="52125" anchorCtr="0">
            <a:normAutofit/>
          </a:bodyPr>
          <a:lstStyle/>
          <a:p>
            <a:pPr marL="390525" marR="0" lvl="0" indent="-395605" rtl="0">
              <a:spcBef>
                <a:spcPts val="0"/>
              </a:spcBef>
              <a:spcAft>
                <a:spcPts val="0"/>
              </a:spcAft>
              <a:buClr>
                <a:srgbClr val="000000"/>
              </a:buClr>
              <a:buSzPts val="2600"/>
              <a:buFont typeface="Arial"/>
              <a:buChar char="»"/>
            </a:pPr>
            <a:r>
              <a:rPr lang="en-GB" sz="2000" b="0" i="0" u="none" strike="noStrike" cap="none">
                <a:latin typeface="Arial"/>
                <a:ea typeface="Arial"/>
                <a:cs typeface="Arial"/>
                <a:sym typeface="Arial"/>
              </a:rPr>
              <a:t>Based on that, for example:</a:t>
            </a:r>
            <a:endParaRPr lang="en-GB" sz="2000"/>
          </a:p>
          <a:p>
            <a:pPr marL="887413" marR="0" lvl="1" indent="-371793" rtl="0">
              <a:spcBef>
                <a:spcPts val="800"/>
              </a:spcBef>
              <a:spcAft>
                <a:spcPts val="0"/>
              </a:spcAft>
              <a:buClr>
                <a:srgbClr val="000000"/>
              </a:buClr>
              <a:buSzPts val="2600"/>
              <a:buFont typeface="Arial"/>
              <a:buChar char="–"/>
            </a:pPr>
            <a:r>
              <a:rPr lang="en-GB" sz="2000" b="0" i="0" u="none" strike="noStrike" cap="none">
                <a:latin typeface="Arial"/>
                <a:ea typeface="Arial"/>
                <a:cs typeface="Arial"/>
                <a:sym typeface="Arial"/>
              </a:rPr>
              <a:t>Determining object features (like a colour)</a:t>
            </a:r>
            <a:endParaRPr lang="en-GB" sz="2000"/>
          </a:p>
          <a:p>
            <a:pPr marL="887412" marR="0" lvl="1" indent="-371792" rtl="0">
              <a:spcBef>
                <a:spcPts val="800"/>
              </a:spcBef>
              <a:spcAft>
                <a:spcPts val="0"/>
              </a:spcAft>
              <a:buClr>
                <a:srgbClr val="000000"/>
              </a:buClr>
              <a:buSzPts val="2600"/>
              <a:buFont typeface="Arial"/>
              <a:buChar char="–"/>
            </a:pPr>
            <a:r>
              <a:rPr lang="en-GB" sz="2000" b="0" i="0" u="none" strike="noStrike" cap="none">
                <a:latin typeface="Arial"/>
                <a:ea typeface="Arial"/>
                <a:cs typeface="Arial"/>
                <a:sym typeface="Arial"/>
              </a:rPr>
              <a:t>Counting objects</a:t>
            </a:r>
          </a:p>
          <a:p>
            <a:pPr marL="887412" marR="0" lvl="1" indent="-371792" rtl="0">
              <a:spcBef>
                <a:spcPts val="800"/>
              </a:spcBef>
              <a:spcAft>
                <a:spcPts val="0"/>
              </a:spcAft>
              <a:buClr>
                <a:srgbClr val="000000"/>
              </a:buClr>
              <a:buSzPts val="2600"/>
              <a:buFont typeface="Arial"/>
              <a:buChar char="–"/>
            </a:pPr>
            <a:r>
              <a:rPr lang="en-GB" sz="2000"/>
              <a:t>Detecting more detailed features</a:t>
            </a:r>
          </a:p>
          <a:p>
            <a:pPr marL="887412" marR="0" lvl="1" indent="-371792" rtl="0">
              <a:spcBef>
                <a:spcPts val="800"/>
              </a:spcBef>
              <a:spcAft>
                <a:spcPts val="0"/>
              </a:spcAft>
              <a:buClr>
                <a:srgbClr val="000000"/>
              </a:buClr>
              <a:buSzPts val="2600"/>
              <a:buFont typeface="Arial"/>
              <a:buChar char="–"/>
            </a:pPr>
            <a:r>
              <a:rPr lang="en-GB" sz="2000"/>
              <a:t>Object Tracking</a:t>
            </a:r>
          </a:p>
          <a:p>
            <a:pPr marL="390525" marR="0" lvl="0" indent="-230505" rtl="0">
              <a:spcBef>
                <a:spcPts val="800"/>
              </a:spcBef>
              <a:spcAft>
                <a:spcPts val="0"/>
              </a:spcAft>
              <a:buClr>
                <a:srgbClr val="000000"/>
              </a:buClr>
              <a:buSzPts val="2520"/>
              <a:buFont typeface="Arial"/>
              <a:buNone/>
            </a:pPr>
            <a:endParaRPr lang="en-GB" sz="2000" b="0" i="0" u="none" strike="noStrike" cap="none">
              <a:latin typeface="Arial"/>
              <a:ea typeface="Arial"/>
              <a:cs typeface="Arial"/>
              <a:sym typeface="Arial"/>
            </a:endParaRPr>
          </a:p>
        </p:txBody>
      </p:sp>
      <p:sp>
        <p:nvSpPr>
          <p:cNvPr id="120" name="Google Shape;120;p26"/>
          <p:cNvSpPr txBox="1">
            <a:spLocks noGrp="1"/>
          </p:cNvSpPr>
          <p:nvPr>
            <p:ph type="sldNum" idx="12"/>
          </p:nvPr>
        </p:nvSpPr>
        <p:spPr>
          <a:xfrm>
            <a:off x="7543244" y="7003756"/>
            <a:ext cx="2403157" cy="402313"/>
          </a:xfrm>
          <a:prstGeom prst="rect">
            <a:avLst/>
          </a:prstGeom>
        </p:spPr>
        <p:txBody>
          <a:bodyPr spcFirstLastPara="1" lIns="52125" tIns="52125" rIns="52125" bIns="52125" anchorCtr="0">
            <a:normAutofit/>
          </a:bodyPr>
          <a:lstStyle/>
          <a:p>
            <a:pPr marL="0" marR="0" lvl="0" indent="0" rtl="0">
              <a:lnSpc>
                <a:spcPct val="90000"/>
              </a:lnSpc>
              <a:spcBef>
                <a:spcPts val="0"/>
              </a:spcBef>
              <a:spcAft>
                <a:spcPts val="600"/>
              </a:spcAft>
              <a:buNone/>
            </a:pPr>
            <a:fld id="{00000000-1234-1234-1234-123412341234}" type="slidenum">
              <a:rPr lang="en-GB" b="0" i="0" u="none" strike="noStrike" cap="none">
                <a:solidFill>
                  <a:srgbClr val="595959"/>
                </a:solidFill>
                <a:latin typeface="Arial"/>
                <a:ea typeface="Arial"/>
                <a:cs typeface="Arial"/>
                <a:sym typeface="Arial"/>
              </a:rPr>
              <a:pPr marL="0" marR="0" lvl="0" indent="0" rtl="0">
                <a:lnSpc>
                  <a:spcPct val="90000"/>
                </a:lnSpc>
                <a:spcBef>
                  <a:spcPts val="0"/>
                </a:spcBef>
                <a:spcAft>
                  <a:spcPts val="600"/>
                </a:spcAft>
                <a:buNone/>
              </a:pPr>
              <a:t>2</a:t>
            </a:fld>
            <a:endParaRPr lang="en-GB" b="0" i="0" u="none" strike="noStrike" cap="none">
              <a:solidFill>
                <a:srgbClr val="595959"/>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body" idx="2"/>
          </p:nvPr>
        </p:nvSpPr>
        <p:spPr>
          <a:xfrm>
            <a:off x="866813" y="1677950"/>
            <a:ext cx="3444900" cy="4200600"/>
          </a:xfrm>
          <a:prstGeom prst="rect">
            <a:avLst/>
          </a:prstGeom>
          <a:noFill/>
          <a:ln>
            <a:noFill/>
          </a:ln>
        </p:spPr>
        <p:txBody>
          <a:bodyPr spcFirstLastPara="1" wrap="square" lIns="52125" tIns="52125" rIns="52125" bIns="52125" anchor="t" anchorCtr="0">
            <a:noAutofit/>
          </a:bodyPr>
          <a:lstStyle/>
          <a:p>
            <a:pPr marL="390525" lvl="0" indent="-307975" algn="l" rtl="0">
              <a:spcBef>
                <a:spcPts val="800"/>
              </a:spcBef>
              <a:spcAft>
                <a:spcPts val="0"/>
              </a:spcAft>
              <a:buClr>
                <a:srgbClr val="000000"/>
              </a:buClr>
              <a:buSzPts val="2300"/>
              <a:buChar char="»"/>
            </a:pPr>
            <a:r>
              <a:rPr lang="en-GB" sz="2300"/>
              <a:t>Create an object detector of AGH logo</a:t>
            </a:r>
            <a:endParaRPr sz="2300"/>
          </a:p>
          <a:p>
            <a:pPr marL="390525" lvl="0" indent="-307975" algn="l" rtl="0">
              <a:spcBef>
                <a:spcPts val="800"/>
              </a:spcBef>
              <a:spcAft>
                <a:spcPts val="0"/>
              </a:spcAft>
              <a:buClr>
                <a:srgbClr val="000000"/>
              </a:buClr>
              <a:buSzPts val="2300"/>
              <a:buChar char="»"/>
            </a:pPr>
            <a:r>
              <a:rPr lang="en-GB" sz="2300"/>
              <a:t>Python 3 as a preferred language</a:t>
            </a:r>
            <a:endParaRPr sz="2300"/>
          </a:p>
          <a:p>
            <a:pPr marL="390525" lvl="0" indent="-307975" algn="l" rtl="0">
              <a:spcBef>
                <a:spcPts val="800"/>
              </a:spcBef>
              <a:spcAft>
                <a:spcPts val="0"/>
              </a:spcAft>
              <a:buClr>
                <a:srgbClr val="000000"/>
              </a:buClr>
              <a:buSzPts val="2300"/>
              <a:buChar char="»"/>
            </a:pPr>
            <a:r>
              <a:rPr lang="en-GB" sz="2300"/>
              <a:t>No restrictions on libraries used</a:t>
            </a:r>
            <a:endParaRPr sz="2300"/>
          </a:p>
          <a:p>
            <a:pPr marL="390525" lvl="0" indent="-307975" algn="l" rtl="0">
              <a:spcBef>
                <a:spcPts val="800"/>
              </a:spcBef>
              <a:spcAft>
                <a:spcPts val="0"/>
              </a:spcAft>
              <a:buClr>
                <a:srgbClr val="000000"/>
              </a:buClr>
              <a:buSzPts val="2300"/>
              <a:buChar char="»"/>
            </a:pPr>
            <a:r>
              <a:rPr lang="en-GB" sz="2300"/>
              <a:t>We also understand C/C++, MATLAB &amp; R</a:t>
            </a:r>
            <a:endParaRPr sz="2300"/>
          </a:p>
          <a:p>
            <a:pPr marL="390525" lvl="0" indent="-307975" algn="l" rtl="0">
              <a:spcBef>
                <a:spcPts val="800"/>
              </a:spcBef>
              <a:spcAft>
                <a:spcPts val="0"/>
              </a:spcAft>
              <a:buClr>
                <a:srgbClr val="000000"/>
              </a:buClr>
              <a:buSzPts val="2300"/>
              <a:buChar char="»"/>
            </a:pPr>
            <a:r>
              <a:rPr lang="en-GB" sz="2300"/>
              <a:t>Worth 7 points</a:t>
            </a:r>
            <a:endParaRPr sz="2300"/>
          </a:p>
          <a:p>
            <a:pPr marL="390525" lvl="0" indent="-307975" algn="l" rtl="0">
              <a:spcBef>
                <a:spcPts val="800"/>
              </a:spcBef>
              <a:spcAft>
                <a:spcPts val="0"/>
              </a:spcAft>
              <a:buClr>
                <a:srgbClr val="000000"/>
              </a:buClr>
              <a:buSzPts val="2300"/>
              <a:buChar char="»"/>
            </a:pPr>
            <a:r>
              <a:rPr lang="en-GB" sz="2300"/>
              <a:t>Deadline: the end of the semester</a:t>
            </a:r>
            <a:endParaRPr sz="2300"/>
          </a:p>
        </p:txBody>
      </p:sp>
      <p:sp>
        <p:nvSpPr>
          <p:cNvPr id="261" name="Google Shape;261;p40"/>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20</a:t>
            </a:fld>
            <a:endParaRPr sz="1600" b="0" i="0" u="none" strike="noStrike" cap="none">
              <a:solidFill>
                <a:srgbClr val="000000"/>
              </a:solidFill>
              <a:latin typeface="Arial"/>
              <a:ea typeface="Arial"/>
              <a:cs typeface="Arial"/>
              <a:sym typeface="Arial"/>
            </a:endParaRPr>
          </a:p>
        </p:txBody>
      </p:sp>
      <p:sp>
        <p:nvSpPr>
          <p:cNvPr id="262" name="Google Shape;262;p40"/>
          <p:cNvSpPr txBox="1">
            <a:spLocks noGrp="1"/>
          </p:cNvSpPr>
          <p:nvPr>
            <p:ph type="title"/>
          </p:nvPr>
        </p:nvSpPr>
        <p:spPr>
          <a:xfrm>
            <a:off x="735013" y="401638"/>
            <a:ext cx="9212400" cy="14604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Additional Exercise</a:t>
            </a:r>
            <a:endParaRPr sz="5000" b="1" i="0" u="none" strike="noStrike" cap="none">
              <a:solidFill>
                <a:srgbClr val="000000"/>
              </a:solidFill>
            </a:endParaRPr>
          </a:p>
        </p:txBody>
      </p:sp>
      <p:pic>
        <p:nvPicPr>
          <p:cNvPr id="263" name="Google Shape;263;p40"/>
          <p:cNvPicPr preferRelativeResize="0"/>
          <p:nvPr/>
        </p:nvPicPr>
        <p:blipFill>
          <a:blip r:embed="rId3">
            <a:alphaModFix/>
          </a:blip>
          <a:stretch>
            <a:fillRect/>
          </a:stretch>
        </p:blipFill>
        <p:spPr>
          <a:xfrm>
            <a:off x="6293425" y="1862050"/>
            <a:ext cx="2445828" cy="3863475"/>
          </a:xfrm>
          <a:prstGeom prst="rect">
            <a:avLst/>
          </a:prstGeom>
          <a:noFill/>
          <a:ln>
            <a:noFill/>
          </a:ln>
          <a:effectLst>
            <a:reflection endPos="30000" dist="38100" dir="5400000" fadeDir="5400012"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title"/>
          </p:nvPr>
        </p:nvSpPr>
        <p:spPr>
          <a:xfrm>
            <a:off x="797738" y="352988"/>
            <a:ext cx="9085200" cy="12606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sz="5000" b="1" i="0" u="none" strike="noStrike" cap="none">
                <a:solidFill>
                  <a:srgbClr val="000000"/>
                </a:solidFill>
              </a:rPr>
              <a:t>Object Detection</a:t>
            </a:r>
            <a:endParaRPr sz="5000" b="1" i="0" u="none" strike="noStrike" cap="none">
              <a:solidFill>
                <a:srgbClr val="000000"/>
              </a:solidFill>
            </a:endParaRPr>
          </a:p>
        </p:txBody>
      </p:sp>
      <p:sp>
        <p:nvSpPr>
          <p:cNvPr id="126" name="Google Shape;126;p27"/>
          <p:cNvSpPr txBox="1">
            <a:spLocks noGrp="1"/>
          </p:cNvSpPr>
          <p:nvPr>
            <p:ph type="body" idx="1"/>
          </p:nvPr>
        </p:nvSpPr>
        <p:spPr>
          <a:xfrm>
            <a:off x="801688" y="2184400"/>
            <a:ext cx="4465500" cy="4538700"/>
          </a:xfrm>
          <a:prstGeom prst="rect">
            <a:avLst/>
          </a:prstGeom>
          <a:noFill/>
          <a:ln>
            <a:noFill/>
          </a:ln>
        </p:spPr>
        <p:txBody>
          <a:bodyPr spcFirstLastPara="1" wrap="square" lIns="52125" tIns="52125" rIns="52125" bIns="52125" anchor="t" anchorCtr="0">
            <a:noAutofit/>
          </a:bodyPr>
          <a:lstStyle/>
          <a:p>
            <a:pPr marL="390525" lvl="0" indent="-395605" algn="l" rtl="0">
              <a:lnSpc>
                <a:spcPct val="115000"/>
              </a:lnSpc>
              <a:spcBef>
                <a:spcPts val="800"/>
              </a:spcBef>
              <a:spcAft>
                <a:spcPts val="0"/>
              </a:spcAft>
              <a:buClr>
                <a:schemeClr val="dk1"/>
              </a:buClr>
              <a:buSzPts val="2600"/>
              <a:buChar char="»"/>
            </a:pPr>
            <a:r>
              <a:rPr lang="en-GB" sz="2600">
                <a:solidFill>
                  <a:schemeClr val="dk1"/>
                </a:solidFill>
              </a:rPr>
              <a:t>Broad spectrum of applications, like:</a:t>
            </a:r>
            <a:endParaRPr sz="2600">
              <a:solidFill>
                <a:schemeClr val="dk1"/>
              </a:solidFill>
            </a:endParaRPr>
          </a:p>
          <a:p>
            <a:pPr marL="887412" lvl="1" indent="-371792" algn="l" rtl="0">
              <a:lnSpc>
                <a:spcPct val="115000"/>
              </a:lnSpc>
              <a:spcBef>
                <a:spcPts val="0"/>
              </a:spcBef>
              <a:spcAft>
                <a:spcPts val="0"/>
              </a:spcAft>
              <a:buClr>
                <a:schemeClr val="dk1"/>
              </a:buClr>
              <a:buSzPts val="2600"/>
              <a:buChar char="–"/>
            </a:pPr>
            <a:r>
              <a:rPr lang="en-GB" sz="2600">
                <a:solidFill>
                  <a:schemeClr val="dk1"/>
                </a:solidFill>
              </a:rPr>
              <a:t>Self-driving cars</a:t>
            </a:r>
            <a:endParaRPr sz="2600">
              <a:solidFill>
                <a:schemeClr val="dk1"/>
              </a:solidFill>
            </a:endParaRPr>
          </a:p>
          <a:p>
            <a:pPr marL="887412" lvl="1" indent="-371792" algn="l" rtl="0">
              <a:lnSpc>
                <a:spcPct val="115000"/>
              </a:lnSpc>
              <a:spcBef>
                <a:spcPts val="1000"/>
              </a:spcBef>
              <a:spcAft>
                <a:spcPts val="0"/>
              </a:spcAft>
              <a:buClr>
                <a:schemeClr val="dk1"/>
              </a:buClr>
              <a:buSzPts val="2600"/>
              <a:buChar char="–"/>
            </a:pPr>
            <a:r>
              <a:rPr lang="en-GB" sz="2600">
                <a:solidFill>
                  <a:schemeClr val="dk1"/>
                </a:solidFill>
              </a:rPr>
              <a:t>Vehicle/pedestrian traffic monitoring</a:t>
            </a:r>
            <a:endParaRPr sz="2600">
              <a:solidFill>
                <a:schemeClr val="dk1"/>
              </a:solidFill>
            </a:endParaRPr>
          </a:p>
          <a:p>
            <a:pPr marL="887412" lvl="1" indent="-371792" algn="l" rtl="0">
              <a:lnSpc>
                <a:spcPct val="115000"/>
              </a:lnSpc>
              <a:spcBef>
                <a:spcPts val="1000"/>
              </a:spcBef>
              <a:spcAft>
                <a:spcPts val="0"/>
              </a:spcAft>
              <a:buClr>
                <a:schemeClr val="dk1"/>
              </a:buClr>
              <a:buSzPts val="2600"/>
              <a:buChar char="–"/>
            </a:pPr>
            <a:r>
              <a:rPr lang="en-GB" sz="2600">
                <a:solidFill>
                  <a:schemeClr val="dk1"/>
                </a:solidFill>
              </a:rPr>
              <a:t>Medical imaging</a:t>
            </a:r>
            <a:endParaRPr sz="2600">
              <a:solidFill>
                <a:schemeClr val="dk1"/>
              </a:solidFill>
            </a:endParaRPr>
          </a:p>
          <a:p>
            <a:pPr marL="887412" lvl="1" indent="-371792" algn="l" rtl="0">
              <a:lnSpc>
                <a:spcPct val="115000"/>
              </a:lnSpc>
              <a:spcBef>
                <a:spcPts val="1000"/>
              </a:spcBef>
              <a:spcAft>
                <a:spcPts val="0"/>
              </a:spcAft>
              <a:buClr>
                <a:schemeClr val="dk1"/>
              </a:buClr>
              <a:buSzPts val="2600"/>
              <a:buChar char="–"/>
            </a:pPr>
            <a:r>
              <a:rPr lang="en-GB" sz="2600">
                <a:solidFill>
                  <a:schemeClr val="dk1"/>
                </a:solidFill>
              </a:rPr>
              <a:t>Security systems</a:t>
            </a:r>
            <a:endParaRPr sz="2600">
              <a:solidFill>
                <a:schemeClr val="dk1"/>
              </a:solidFill>
            </a:endParaRPr>
          </a:p>
          <a:p>
            <a:pPr marL="887412" lvl="1" indent="-371792" algn="l" rtl="0">
              <a:lnSpc>
                <a:spcPct val="115000"/>
              </a:lnSpc>
              <a:spcBef>
                <a:spcPts val="1000"/>
              </a:spcBef>
              <a:spcAft>
                <a:spcPts val="0"/>
              </a:spcAft>
              <a:buClr>
                <a:schemeClr val="dk1"/>
              </a:buClr>
              <a:buSzPts val="2600"/>
              <a:buChar char="–"/>
            </a:pPr>
            <a:r>
              <a:rPr lang="en-GB" sz="2600">
                <a:solidFill>
                  <a:schemeClr val="dk1"/>
                </a:solidFill>
              </a:rPr>
              <a:t>Surveillance systems</a:t>
            </a:r>
            <a:endParaRPr sz="2600">
              <a:solidFill>
                <a:schemeClr val="dk1"/>
              </a:solidFill>
            </a:endParaRPr>
          </a:p>
          <a:p>
            <a:pPr marL="390525" lvl="0" indent="-230505" algn="l" rtl="0">
              <a:lnSpc>
                <a:spcPct val="80000"/>
              </a:lnSpc>
              <a:spcBef>
                <a:spcPts val="800"/>
              </a:spcBef>
              <a:spcAft>
                <a:spcPts val="0"/>
              </a:spcAft>
              <a:buClr>
                <a:schemeClr val="dk1"/>
              </a:buClr>
              <a:buSzPts val="2520"/>
              <a:buFont typeface="Arial"/>
              <a:buNone/>
            </a:pPr>
            <a:endParaRPr sz="2520">
              <a:solidFill>
                <a:schemeClr val="dk1"/>
              </a:solidFill>
            </a:endParaRPr>
          </a:p>
          <a:p>
            <a:pPr marL="0" marR="0" lvl="0" indent="0" algn="l" rtl="0">
              <a:lnSpc>
                <a:spcPct val="80000"/>
              </a:lnSpc>
              <a:spcBef>
                <a:spcPts val="0"/>
              </a:spcBef>
              <a:spcAft>
                <a:spcPts val="0"/>
              </a:spcAft>
              <a:buNone/>
            </a:pPr>
            <a:endParaRPr/>
          </a:p>
        </p:txBody>
      </p:sp>
      <p:sp>
        <p:nvSpPr>
          <p:cNvPr id="127" name="Google Shape;127;p27"/>
          <p:cNvSpPr txBox="1">
            <a:spLocks noGrp="1"/>
          </p:cNvSpPr>
          <p:nvPr>
            <p:ph type="body" idx="2"/>
          </p:nvPr>
        </p:nvSpPr>
        <p:spPr>
          <a:xfrm>
            <a:off x="5419725" y="2184400"/>
            <a:ext cx="4467300" cy="4538700"/>
          </a:xfrm>
          <a:prstGeom prst="rect">
            <a:avLst/>
          </a:prstGeom>
          <a:noFill/>
          <a:ln>
            <a:noFill/>
          </a:ln>
        </p:spPr>
        <p:txBody>
          <a:bodyPr spcFirstLastPara="1" wrap="square" lIns="52125" tIns="52125" rIns="52125" bIns="52125" anchor="t" anchorCtr="0">
            <a:noAutofit/>
          </a:bodyPr>
          <a:lstStyle/>
          <a:p>
            <a:pPr marL="390525" marR="0" lvl="0" indent="-230505" algn="l" rtl="0">
              <a:lnSpc>
                <a:spcPct val="80000"/>
              </a:lnSpc>
              <a:spcBef>
                <a:spcPts val="800"/>
              </a:spcBef>
              <a:spcAft>
                <a:spcPts val="0"/>
              </a:spcAft>
              <a:buClr>
                <a:srgbClr val="000000"/>
              </a:buClr>
              <a:buSzPts val="2520"/>
              <a:buFont typeface="Arial"/>
              <a:buNone/>
            </a:pPr>
            <a:endParaRPr sz="2520" b="0" i="0" u="none" strike="noStrike" cap="none">
              <a:solidFill>
                <a:srgbClr val="000000"/>
              </a:solidFill>
              <a:latin typeface="Arial"/>
              <a:ea typeface="Arial"/>
              <a:cs typeface="Arial"/>
              <a:sym typeface="Arial"/>
            </a:endParaRPr>
          </a:p>
        </p:txBody>
      </p:sp>
      <p:sp>
        <p:nvSpPr>
          <p:cNvPr id="128" name="Google Shape;128;p27"/>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3</a:t>
            </a:fld>
            <a:endParaRPr sz="1600" b="0" i="0" u="none" strike="noStrike" cap="none">
              <a:solidFill>
                <a:srgbClr val="000000"/>
              </a:solidFill>
              <a:latin typeface="Arial"/>
              <a:ea typeface="Arial"/>
              <a:cs typeface="Arial"/>
              <a:sym typeface="Arial"/>
            </a:endParaRPr>
          </a:p>
        </p:txBody>
      </p:sp>
      <p:pic>
        <p:nvPicPr>
          <p:cNvPr id="129" name="Google Shape;129;p27"/>
          <p:cNvPicPr preferRelativeResize="0"/>
          <p:nvPr/>
        </p:nvPicPr>
        <p:blipFill>
          <a:blip r:embed="rId3">
            <a:alphaModFix/>
          </a:blip>
          <a:stretch>
            <a:fillRect/>
          </a:stretch>
        </p:blipFill>
        <p:spPr>
          <a:xfrm>
            <a:off x="5420625" y="2966175"/>
            <a:ext cx="4465500" cy="2975146"/>
          </a:xfrm>
          <a:prstGeom prst="rect">
            <a:avLst/>
          </a:prstGeom>
          <a:noFill/>
          <a:ln>
            <a:noFill/>
          </a:ln>
        </p:spPr>
      </p:pic>
      <p:sp>
        <p:nvSpPr>
          <p:cNvPr id="130" name="Google Shape;130;p27"/>
          <p:cNvSpPr txBox="1"/>
          <p:nvPr/>
        </p:nvSpPr>
        <p:spPr>
          <a:xfrm>
            <a:off x="801700" y="7085625"/>
            <a:ext cx="8586000" cy="4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Wikimedia Commons, for author and licensing see </a:t>
            </a:r>
            <a:r>
              <a:rPr lang="en-GB" sz="1100" u="sng">
                <a:solidFill>
                  <a:schemeClr val="hlink"/>
                </a:solidFill>
                <a:hlinkClick r:id="rId4"/>
              </a:rPr>
              <a:t>here</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34"/>
        <p:cNvGrpSpPr/>
        <p:nvPr/>
      </p:nvGrpSpPr>
      <p:grpSpPr>
        <a:xfrm>
          <a:off x="0" y="0"/>
          <a:ext cx="0" cy="0"/>
          <a:chOff x="0" y="0"/>
          <a:chExt cx="0" cy="0"/>
        </a:xfrm>
      </p:grpSpPr>
      <p:sp>
        <p:nvSpPr>
          <p:cNvPr id="135" name="Google Shape;135;p28"/>
          <p:cNvSpPr txBox="1">
            <a:spLocks noGrp="1"/>
          </p:cNvSpPr>
          <p:nvPr>
            <p:ph type="body" idx="1"/>
          </p:nvPr>
        </p:nvSpPr>
        <p:spPr>
          <a:xfrm>
            <a:off x="801688" y="2184400"/>
            <a:ext cx="4465637" cy="4538663"/>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1E1E1E"/>
              </a:buClr>
              <a:buSzPts val="1979"/>
              <a:buFont typeface="Arial"/>
              <a:buChar char="»"/>
            </a:pPr>
            <a:r>
              <a:rPr lang="en-GB" sz="1979" b="1" i="0" u="none" strike="noStrike" cap="none">
                <a:solidFill>
                  <a:srgbClr val="1E1E1E"/>
                </a:solidFill>
                <a:latin typeface="Arial"/>
                <a:ea typeface="Arial"/>
                <a:cs typeface="Arial"/>
                <a:sym typeface="Arial"/>
              </a:rPr>
              <a:t>Object</a:t>
            </a:r>
            <a:r>
              <a:rPr lang="en-GB" sz="1979" b="0" i="0" u="none" strike="noStrike" cap="none">
                <a:solidFill>
                  <a:srgbClr val="000000"/>
                </a:solidFill>
                <a:latin typeface="Arial"/>
                <a:ea typeface="Arial"/>
                <a:cs typeface="Arial"/>
                <a:sym typeface="Arial"/>
              </a:rPr>
              <a:t> classes having </a:t>
            </a:r>
            <a:r>
              <a:rPr lang="en-GB" sz="1979"/>
              <a:t>their</a:t>
            </a:r>
            <a:r>
              <a:rPr lang="en-GB" sz="1979" b="0" i="0" u="none" strike="noStrike" cap="none">
                <a:solidFill>
                  <a:srgbClr val="000000"/>
                </a:solidFill>
                <a:latin typeface="Arial"/>
                <a:ea typeface="Arial"/>
                <a:cs typeface="Arial"/>
                <a:sym typeface="Arial"/>
              </a:rPr>
              <a:t> own distinguishing </a:t>
            </a:r>
            <a:r>
              <a:rPr lang="en-GB" sz="1979" b="1" i="0" u="none" strike="noStrike" cap="none">
                <a:solidFill>
                  <a:srgbClr val="1E1E1E"/>
                </a:solidFill>
                <a:latin typeface="Arial"/>
                <a:ea typeface="Arial"/>
                <a:cs typeface="Arial"/>
                <a:sym typeface="Arial"/>
              </a:rPr>
              <a:t>features</a:t>
            </a:r>
            <a:r>
              <a:rPr lang="en-GB" sz="1979" b="0" i="0" u="none" strike="noStrike" cap="none">
                <a:solidFill>
                  <a:srgbClr val="000000"/>
                </a:solidFill>
                <a:latin typeface="Arial"/>
                <a:ea typeface="Arial"/>
                <a:cs typeface="Arial"/>
                <a:sym typeface="Arial"/>
              </a:rPr>
              <a:t>, e.g.:</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All </a:t>
            </a:r>
            <a:r>
              <a:rPr lang="en-GB" sz="1979" b="1" i="0" u="none" strike="noStrike" cap="none">
                <a:solidFill>
                  <a:srgbClr val="1E1E1E"/>
                </a:solidFill>
                <a:latin typeface="Arial"/>
                <a:ea typeface="Arial"/>
                <a:cs typeface="Arial"/>
                <a:sym typeface="Arial"/>
              </a:rPr>
              <a:t>circles</a:t>
            </a:r>
            <a:r>
              <a:rPr lang="en-GB" sz="1979" b="0" i="0" u="none" strike="noStrike" cap="none">
                <a:solidFill>
                  <a:srgbClr val="000000"/>
                </a:solidFill>
                <a:latin typeface="Arial"/>
                <a:ea typeface="Arial"/>
                <a:cs typeface="Arial"/>
                <a:sym typeface="Arial"/>
              </a:rPr>
              <a:t> are expected to be </a:t>
            </a:r>
            <a:r>
              <a:rPr lang="en-GB" sz="1979" b="1" i="0" u="none" strike="noStrike" cap="none">
                <a:solidFill>
                  <a:srgbClr val="1E1E1E"/>
                </a:solidFill>
                <a:latin typeface="Arial"/>
                <a:ea typeface="Arial"/>
                <a:cs typeface="Arial"/>
                <a:sym typeface="Arial"/>
              </a:rPr>
              <a:t>round</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All </a:t>
            </a:r>
            <a:r>
              <a:rPr lang="en-GB" sz="1979" b="1" i="0" u="none" strike="noStrike" cap="none">
                <a:solidFill>
                  <a:srgbClr val="1E1E1E"/>
                </a:solidFill>
                <a:latin typeface="Arial"/>
                <a:ea typeface="Arial"/>
                <a:cs typeface="Arial"/>
                <a:sym typeface="Arial"/>
              </a:rPr>
              <a:t>squares</a:t>
            </a:r>
            <a:r>
              <a:rPr lang="en-GB" sz="1979" b="0" i="0" u="none" strike="noStrike" cap="none">
                <a:solidFill>
                  <a:srgbClr val="1E1E1E"/>
                </a:solidFill>
                <a:latin typeface="Arial"/>
                <a:ea typeface="Arial"/>
                <a:cs typeface="Arial"/>
                <a:sym typeface="Arial"/>
              </a:rPr>
              <a:t> are </a:t>
            </a:r>
            <a:r>
              <a:rPr lang="en-GB" sz="1979" b="0" i="0" u="none" strike="noStrike" cap="none">
                <a:solidFill>
                  <a:srgbClr val="000000"/>
                </a:solidFill>
                <a:latin typeface="Arial"/>
                <a:ea typeface="Arial"/>
                <a:cs typeface="Arial"/>
                <a:sym typeface="Arial"/>
              </a:rPr>
              <a:t>expected to be </a:t>
            </a:r>
            <a:r>
              <a:rPr lang="en-GB" sz="1979" b="1" i="0" u="none" strike="noStrike" cap="none">
                <a:solidFill>
                  <a:srgbClr val="1E1E1E"/>
                </a:solidFill>
                <a:latin typeface="Arial"/>
                <a:ea typeface="Arial"/>
                <a:cs typeface="Arial"/>
                <a:sym typeface="Arial"/>
              </a:rPr>
              <a:t>rectangular</a:t>
            </a:r>
            <a:endParaRPr/>
          </a:p>
          <a:p>
            <a:pPr marL="390525" marR="0" lvl="0" indent="-390525"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Object class detection using special features, e.g. looking for:</a:t>
            </a:r>
            <a:endParaRPr/>
          </a:p>
          <a:p>
            <a:pPr marL="887413" marR="0" lvl="1" indent="-366713" algn="l" rtl="0">
              <a:lnSpc>
                <a:spcPct val="80000"/>
              </a:lnSpc>
              <a:spcBef>
                <a:spcPts val="800"/>
              </a:spcBef>
              <a:spcAft>
                <a:spcPts val="0"/>
              </a:spcAft>
              <a:buClr>
                <a:srgbClr val="1E1E1E"/>
              </a:buClr>
              <a:buSzPts val="1979"/>
              <a:buFont typeface="Arial"/>
              <a:buChar char="–"/>
            </a:pPr>
            <a:r>
              <a:rPr lang="en-GB" sz="1979" b="1" i="0" u="none" strike="noStrike" cap="none">
                <a:solidFill>
                  <a:srgbClr val="1E1E1E"/>
                </a:solidFill>
                <a:latin typeface="Arial"/>
                <a:ea typeface="Arial"/>
                <a:cs typeface="Arial"/>
                <a:sym typeface="Arial"/>
              </a:rPr>
              <a:t>Circles</a:t>
            </a:r>
            <a:r>
              <a:rPr lang="en-GB" sz="1979" b="0" i="0" u="none" strike="noStrike" cap="none">
                <a:solidFill>
                  <a:srgbClr val="000000"/>
                </a:solidFill>
                <a:latin typeface="Arial"/>
                <a:ea typeface="Arial"/>
                <a:cs typeface="Arial"/>
                <a:sym typeface="Arial"/>
              </a:rPr>
              <a:t>: seeking for objects at particular distance from centre</a:t>
            </a:r>
            <a:endParaRPr/>
          </a:p>
          <a:p>
            <a:pPr marL="887413" marR="0" lvl="1" indent="-366713" algn="l" rtl="0">
              <a:lnSpc>
                <a:spcPct val="80000"/>
              </a:lnSpc>
              <a:spcBef>
                <a:spcPts val="800"/>
              </a:spcBef>
              <a:spcAft>
                <a:spcPts val="0"/>
              </a:spcAft>
              <a:buClr>
                <a:srgbClr val="1E1E1E"/>
              </a:buClr>
              <a:buSzPts val="1979"/>
              <a:buFont typeface="Arial"/>
              <a:buChar char="–"/>
            </a:pPr>
            <a:r>
              <a:rPr lang="en-GB" sz="1979" b="1" i="0" u="none" strike="noStrike" cap="none">
                <a:solidFill>
                  <a:srgbClr val="1E1E1E"/>
                </a:solidFill>
                <a:latin typeface="Arial"/>
                <a:ea typeface="Arial"/>
                <a:cs typeface="Arial"/>
                <a:sym typeface="Arial"/>
              </a:rPr>
              <a:t>Squares</a:t>
            </a:r>
            <a:r>
              <a:rPr lang="en-GB" sz="1979" b="0" i="0" u="none" strike="noStrike" cap="none">
                <a:solidFill>
                  <a:srgbClr val="000000"/>
                </a:solidFill>
                <a:latin typeface="Arial"/>
                <a:ea typeface="Arial"/>
                <a:cs typeface="Arial"/>
                <a:sym typeface="Arial"/>
              </a:rPr>
              <a:t>: seeking for objects: </a:t>
            </a:r>
            <a:endParaRPr/>
          </a:p>
          <a:p>
            <a:pPr marL="1389063" marR="0" lvl="2" indent="-346075"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Perpendicular at corners</a:t>
            </a:r>
            <a:endParaRPr/>
          </a:p>
          <a:p>
            <a:pPr marL="1389063" marR="0" lvl="2" indent="-346075"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Having equal side lengths </a:t>
            </a:r>
            <a:endParaRPr/>
          </a:p>
        </p:txBody>
      </p:sp>
      <p:sp>
        <p:nvSpPr>
          <p:cNvPr id="136" name="Google Shape;136;p28"/>
          <p:cNvSpPr txBox="1">
            <a:spLocks noGrp="1"/>
          </p:cNvSpPr>
          <p:nvPr>
            <p:ph type="body" idx="2"/>
          </p:nvPr>
        </p:nvSpPr>
        <p:spPr>
          <a:xfrm>
            <a:off x="5419725" y="2184400"/>
            <a:ext cx="4467225" cy="4538663"/>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Similar approach used for face identification where finding:</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Eyes</a:t>
            </a:r>
            <a:endParaRPr sz="1979" b="0" i="0" u="none" strike="noStrike" cap="none">
              <a:solidFill>
                <a:srgbClr val="000000"/>
              </a:solidFill>
              <a:latin typeface="Arial"/>
              <a:ea typeface="Arial"/>
              <a:cs typeface="Arial"/>
              <a:sym typeface="Arial"/>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Nose</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Lips</a:t>
            </a:r>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Skin colour features</a:t>
            </a:r>
            <a:endParaRPr sz="1979" b="0" i="0" u="none" strike="noStrike" cap="none">
              <a:solidFill>
                <a:srgbClr val="000000"/>
              </a:solidFill>
              <a:latin typeface="Arial"/>
              <a:ea typeface="Arial"/>
              <a:cs typeface="Arial"/>
              <a:sym typeface="Arial"/>
            </a:endParaRPr>
          </a:p>
          <a:p>
            <a:pPr marL="887413" marR="0" lvl="1" indent="-366713" algn="l" rtl="0">
              <a:lnSpc>
                <a:spcPct val="80000"/>
              </a:lnSpc>
              <a:spcBef>
                <a:spcPts val="800"/>
              </a:spcBef>
              <a:spcAft>
                <a:spcPts val="0"/>
              </a:spcAft>
              <a:buClr>
                <a:srgbClr val="000000"/>
              </a:buClr>
              <a:buSzPts val="1979"/>
              <a:buFont typeface="Arial"/>
              <a:buChar char="–"/>
            </a:pPr>
            <a:r>
              <a:rPr lang="en-GB" sz="1979" b="0" i="0" u="none" strike="noStrike" cap="none">
                <a:solidFill>
                  <a:srgbClr val="000000"/>
                </a:solidFill>
                <a:latin typeface="Arial"/>
                <a:ea typeface="Arial"/>
                <a:cs typeface="Arial"/>
                <a:sym typeface="Arial"/>
              </a:rPr>
              <a:t>Distance between eyes</a:t>
            </a:r>
            <a:endParaRPr sz="1979" b="0" i="0" u="none" strike="noStrike" cap="none">
              <a:solidFill>
                <a:srgbClr val="000000"/>
              </a:solidFill>
              <a:latin typeface="Arial"/>
              <a:ea typeface="Arial"/>
              <a:cs typeface="Arial"/>
              <a:sym typeface="Arial"/>
            </a:endParaRPr>
          </a:p>
        </p:txBody>
      </p:sp>
      <p:sp>
        <p:nvSpPr>
          <p:cNvPr id="137" name="Google Shape;137;p28"/>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4</a:t>
            </a:fld>
            <a:endParaRPr sz="1600" b="0" i="0" u="none" strike="noStrike" cap="none">
              <a:solidFill>
                <a:srgbClr val="000000"/>
              </a:solidFill>
              <a:latin typeface="Arial"/>
              <a:ea typeface="Arial"/>
              <a:cs typeface="Arial"/>
              <a:sym typeface="Arial"/>
            </a:endParaRPr>
          </a:p>
        </p:txBody>
      </p:sp>
      <p:sp>
        <p:nvSpPr>
          <p:cNvPr id="138" name="Google Shape;138;p28"/>
          <p:cNvSpPr txBox="1">
            <a:spLocks noGrp="1"/>
          </p:cNvSpPr>
          <p:nvPr>
            <p:ph type="title"/>
          </p:nvPr>
        </p:nvSpPr>
        <p:spPr>
          <a:xfrm>
            <a:off x="797738" y="352988"/>
            <a:ext cx="9085200" cy="12606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Concept</a:t>
            </a:r>
            <a:endParaRPr sz="5000" b="1" i="0" u="none" strike="noStrike" cap="none">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Upper image taken from </a:t>
            </a:r>
            <a:r>
              <a:rPr lang="en-GB" sz="1100" u="sng">
                <a:solidFill>
                  <a:schemeClr val="hlink"/>
                </a:solidFill>
                <a:hlinkClick r:id="rId3"/>
              </a:rPr>
              <a:t>this OpenCV tutorial</a:t>
            </a:r>
            <a:r>
              <a:rPr lang="en-GB" sz="1100"/>
              <a:t>. Lower image taken from Wikimedia Commons and licensed under the CC-BY-SA-3.0 license. </a:t>
            </a:r>
            <a:r>
              <a:rPr lang="en-GB" sz="1100" u="sng">
                <a:solidFill>
                  <a:schemeClr val="hlink"/>
                </a:solidFill>
                <a:hlinkClick r:id="rId4"/>
              </a:rPr>
              <a:t>Here is the link to the original image.</a:t>
            </a:r>
            <a:r>
              <a:rPr lang="en-GB" sz="1100"/>
              <a:t> </a:t>
            </a:r>
            <a:endParaRPr sz="1100"/>
          </a:p>
        </p:txBody>
      </p:sp>
      <p:sp>
        <p:nvSpPr>
          <p:cNvPr id="144" name="Google Shape;144;p29"/>
          <p:cNvSpPr txBox="1">
            <a:spLocks noGrp="1"/>
          </p:cNvSpPr>
          <p:nvPr>
            <p:ph type="body" idx="1"/>
          </p:nvPr>
        </p:nvSpPr>
        <p:spPr>
          <a:xfrm>
            <a:off x="885225" y="2184400"/>
            <a:ext cx="4382100" cy="4538700"/>
          </a:xfrm>
          <a:prstGeom prst="rect">
            <a:avLst/>
          </a:prstGeom>
          <a:noFill/>
          <a:ln>
            <a:noFill/>
          </a:ln>
        </p:spPr>
        <p:txBody>
          <a:bodyPr spcFirstLastPara="1" wrap="square" lIns="52125" tIns="52125" rIns="52125" bIns="52125" anchor="t" anchorCtr="0">
            <a:noAutofit/>
          </a:bodyPr>
          <a:lstStyle/>
          <a:p>
            <a:pPr marL="390525" marR="0" lvl="0" indent="-429958" algn="l" rtl="0">
              <a:lnSpc>
                <a:spcPct val="115000"/>
              </a:lnSpc>
              <a:spcBef>
                <a:spcPts val="0"/>
              </a:spcBef>
              <a:spcAft>
                <a:spcPts val="0"/>
              </a:spcAft>
              <a:buClr>
                <a:srgbClr val="1E1E1E"/>
              </a:buClr>
              <a:buSzPts val="2600"/>
              <a:buFont typeface="Arial"/>
              <a:buChar char="»"/>
            </a:pPr>
            <a:r>
              <a:rPr lang="en-GB" sz="2600" i="0" u="none" strike="noStrike" cap="none">
                <a:solidFill>
                  <a:srgbClr val="1E1E1E"/>
                </a:solidFill>
              </a:rPr>
              <a:t>Object</a:t>
            </a:r>
            <a:r>
              <a:rPr lang="en-GB" sz="2600" i="0" u="none" strike="noStrike" cap="none">
                <a:solidFill>
                  <a:srgbClr val="000000"/>
                </a:solidFill>
              </a:rPr>
              <a:t> classes </a:t>
            </a:r>
            <a:r>
              <a:rPr lang="en-GB" sz="2600"/>
              <a:t>have</a:t>
            </a:r>
            <a:r>
              <a:rPr lang="en-GB" sz="2600" i="0" u="none" strike="noStrike" cap="none">
                <a:solidFill>
                  <a:srgbClr val="000000"/>
                </a:solidFill>
              </a:rPr>
              <a:t> distinguishing </a:t>
            </a:r>
            <a:r>
              <a:rPr lang="en-GB" sz="2600" i="0" u="none" strike="noStrike" cap="none">
                <a:solidFill>
                  <a:srgbClr val="1E1E1E"/>
                </a:solidFill>
              </a:rPr>
              <a:t>features</a:t>
            </a:r>
            <a:endParaRPr sz="2600"/>
          </a:p>
          <a:p>
            <a:pPr marL="390525" marR="0" lvl="0" indent="-429958" algn="l" rtl="0">
              <a:lnSpc>
                <a:spcPct val="115000"/>
              </a:lnSpc>
              <a:spcBef>
                <a:spcPts val="1000"/>
              </a:spcBef>
              <a:spcAft>
                <a:spcPts val="0"/>
              </a:spcAft>
              <a:buClr>
                <a:srgbClr val="000000"/>
              </a:buClr>
              <a:buSzPts val="2600"/>
              <a:buFont typeface="Arial"/>
              <a:buChar char="»"/>
            </a:pPr>
            <a:r>
              <a:rPr lang="en-GB" sz="2600"/>
              <a:t>Those are used to identify a class of an object</a:t>
            </a:r>
            <a:endParaRPr sz="2600"/>
          </a:p>
          <a:p>
            <a:pPr marL="390525" marR="0" lvl="0" indent="-429958" algn="l" rtl="0">
              <a:lnSpc>
                <a:spcPct val="115000"/>
              </a:lnSpc>
              <a:spcBef>
                <a:spcPts val="1000"/>
              </a:spcBef>
              <a:spcAft>
                <a:spcPts val="0"/>
              </a:spcAft>
              <a:buClr>
                <a:srgbClr val="000000"/>
              </a:buClr>
              <a:buSzPts val="2600"/>
              <a:buFont typeface="Arial"/>
              <a:buChar char="»"/>
            </a:pPr>
            <a:r>
              <a:rPr lang="en-GB" sz="2600"/>
              <a:t>Our faces also have such features</a:t>
            </a:r>
            <a:endParaRPr sz="2600"/>
          </a:p>
          <a:p>
            <a:pPr marL="887412" marR="0" lvl="1" indent="-303212" algn="l" rtl="0">
              <a:lnSpc>
                <a:spcPct val="115000"/>
              </a:lnSpc>
              <a:spcBef>
                <a:spcPts val="1000"/>
              </a:spcBef>
              <a:spcAft>
                <a:spcPts val="0"/>
              </a:spcAft>
              <a:buClr>
                <a:srgbClr val="000000"/>
              </a:buClr>
              <a:buSzPts val="2600"/>
              <a:buFont typeface="Arial"/>
              <a:buChar char="–"/>
            </a:pPr>
            <a:r>
              <a:rPr lang="en-GB" sz="2600"/>
              <a:t>e.g. Haar-like features</a:t>
            </a:r>
            <a:endParaRPr sz="2600"/>
          </a:p>
          <a:p>
            <a:pPr marL="390525" marR="0" lvl="0" indent="-327025" algn="l" rtl="0">
              <a:lnSpc>
                <a:spcPct val="115000"/>
              </a:lnSpc>
              <a:spcBef>
                <a:spcPts val="800"/>
              </a:spcBef>
              <a:spcAft>
                <a:spcPts val="0"/>
              </a:spcAft>
              <a:buClr>
                <a:srgbClr val="000000"/>
              </a:buClr>
              <a:buSzPts val="2600"/>
              <a:buFont typeface="Arial"/>
              <a:buChar char="»"/>
            </a:pPr>
            <a:r>
              <a:rPr lang="en-GB" sz="2600"/>
              <a:t>Viola-Jones object detection</a:t>
            </a:r>
            <a:endParaRPr sz="2600"/>
          </a:p>
        </p:txBody>
      </p:sp>
      <p:sp>
        <p:nvSpPr>
          <p:cNvPr id="145" name="Google Shape;145;p29"/>
          <p:cNvSpPr txBox="1">
            <a:spLocks noGrp="1"/>
          </p:cNvSpPr>
          <p:nvPr>
            <p:ph type="body" idx="2"/>
          </p:nvPr>
        </p:nvSpPr>
        <p:spPr>
          <a:xfrm>
            <a:off x="5419725" y="2184400"/>
            <a:ext cx="4467300" cy="4538700"/>
          </a:xfrm>
          <a:prstGeom prst="rect">
            <a:avLst/>
          </a:prstGeom>
          <a:noFill/>
          <a:ln>
            <a:noFill/>
          </a:ln>
        </p:spPr>
        <p:txBody>
          <a:bodyPr spcFirstLastPara="1" wrap="square" lIns="52125" tIns="52125" rIns="52125" bIns="52125" anchor="t" anchorCtr="0">
            <a:noAutofit/>
          </a:bodyPr>
          <a:lstStyle/>
          <a:p>
            <a:pPr marL="0" marR="0" lvl="0" indent="0" algn="l" rtl="0">
              <a:lnSpc>
                <a:spcPct val="80000"/>
              </a:lnSpc>
              <a:spcBef>
                <a:spcPts val="0"/>
              </a:spcBef>
              <a:spcAft>
                <a:spcPts val="0"/>
              </a:spcAft>
              <a:buNone/>
            </a:pPr>
            <a:endParaRPr sz="2600" b="0" i="0" u="none" strike="noStrike" cap="none">
              <a:solidFill>
                <a:srgbClr val="000000"/>
              </a:solidFill>
              <a:latin typeface="Arial"/>
              <a:ea typeface="Arial"/>
              <a:cs typeface="Arial"/>
              <a:sym typeface="Arial"/>
            </a:endParaRPr>
          </a:p>
        </p:txBody>
      </p:sp>
      <p:sp>
        <p:nvSpPr>
          <p:cNvPr id="146" name="Google Shape;146;p29"/>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5</a:t>
            </a:fld>
            <a:endParaRPr sz="1600" b="0" i="0" u="none" strike="noStrike" cap="none">
              <a:solidFill>
                <a:srgbClr val="000000"/>
              </a:solidFill>
              <a:latin typeface="Arial"/>
              <a:ea typeface="Arial"/>
              <a:cs typeface="Arial"/>
              <a:sym typeface="Arial"/>
            </a:endParaRPr>
          </a:p>
        </p:txBody>
      </p:sp>
      <p:sp>
        <p:nvSpPr>
          <p:cNvPr id="147" name="Google Shape;147;p29"/>
          <p:cNvSpPr txBox="1">
            <a:spLocks noGrp="1"/>
          </p:cNvSpPr>
          <p:nvPr>
            <p:ph type="title"/>
          </p:nvPr>
        </p:nvSpPr>
        <p:spPr>
          <a:xfrm>
            <a:off x="797738" y="352988"/>
            <a:ext cx="9085200" cy="12606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Concept</a:t>
            </a:r>
            <a:endParaRPr sz="5000" b="1" i="0" u="none" strike="noStrike" cap="none">
              <a:solidFill>
                <a:srgbClr val="000000"/>
              </a:solidFill>
            </a:endParaRPr>
          </a:p>
        </p:txBody>
      </p:sp>
      <p:pic>
        <p:nvPicPr>
          <p:cNvPr id="148" name="Google Shape;148;p29"/>
          <p:cNvPicPr preferRelativeResize="0"/>
          <p:nvPr/>
        </p:nvPicPr>
        <p:blipFill>
          <a:blip r:embed="rId5">
            <a:alphaModFix/>
          </a:blip>
          <a:stretch>
            <a:fillRect/>
          </a:stretch>
        </p:blipFill>
        <p:spPr>
          <a:xfrm>
            <a:off x="6193525" y="1613588"/>
            <a:ext cx="3048000" cy="2581275"/>
          </a:xfrm>
          <a:prstGeom prst="rect">
            <a:avLst/>
          </a:prstGeom>
          <a:noFill/>
          <a:ln>
            <a:noFill/>
          </a:ln>
        </p:spPr>
      </p:pic>
      <p:pic>
        <p:nvPicPr>
          <p:cNvPr id="149" name="Google Shape;149;p29"/>
          <p:cNvPicPr preferRelativeResize="0"/>
          <p:nvPr/>
        </p:nvPicPr>
        <p:blipFill>
          <a:blip r:embed="rId6">
            <a:alphaModFix/>
          </a:blip>
          <a:stretch>
            <a:fillRect/>
          </a:stretch>
        </p:blipFill>
        <p:spPr>
          <a:xfrm>
            <a:off x="5756450" y="4194875"/>
            <a:ext cx="3922150" cy="29416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p:nvPr/>
        </p:nvSpPr>
        <p:spPr>
          <a:xfrm>
            <a:off x="797750" y="7024275"/>
            <a:ext cx="8586000" cy="4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t>Image taken from </a:t>
            </a:r>
            <a:r>
              <a:rPr lang="en-GB" sz="1100" u="sng">
                <a:solidFill>
                  <a:schemeClr val="hlink"/>
                </a:solidFill>
                <a:hlinkClick r:id="rId3"/>
              </a:rPr>
              <a:t>this OpenCV tutorial</a:t>
            </a:r>
            <a:r>
              <a:rPr lang="en-GB" sz="1100"/>
              <a:t>, which took it from the “Rapid object detection using a boosted cascade of simple features” paper of P. Viola and M. Jones, DOI: </a:t>
            </a:r>
            <a:r>
              <a:rPr lang="en-GB" sz="1100" u="sng">
                <a:solidFill>
                  <a:schemeClr val="hlink"/>
                </a:solidFill>
                <a:hlinkClick r:id="rId4"/>
              </a:rPr>
              <a:t>10.1109/CVPR.2001.990517</a:t>
            </a:r>
            <a:r>
              <a:rPr lang="en-GB" sz="1100"/>
              <a:t>.</a:t>
            </a:r>
            <a:endParaRPr sz="1100"/>
          </a:p>
        </p:txBody>
      </p:sp>
      <p:sp>
        <p:nvSpPr>
          <p:cNvPr id="155" name="Google Shape;155;p30"/>
          <p:cNvSpPr txBox="1">
            <a:spLocks noGrp="1"/>
          </p:cNvSpPr>
          <p:nvPr>
            <p:ph type="body" idx="1"/>
          </p:nvPr>
        </p:nvSpPr>
        <p:spPr>
          <a:xfrm>
            <a:off x="885225" y="2184400"/>
            <a:ext cx="4382100" cy="4538700"/>
          </a:xfrm>
          <a:prstGeom prst="rect">
            <a:avLst/>
          </a:prstGeom>
          <a:noFill/>
          <a:ln>
            <a:noFill/>
          </a:ln>
        </p:spPr>
        <p:txBody>
          <a:bodyPr spcFirstLastPara="1" wrap="square" lIns="52125" tIns="52125" rIns="52125" bIns="52125" anchor="t" anchorCtr="0">
            <a:noAutofit/>
          </a:bodyPr>
          <a:lstStyle/>
          <a:p>
            <a:pPr marL="457200" marR="0" lvl="0" indent="-393700" algn="l" rtl="0">
              <a:lnSpc>
                <a:spcPct val="115000"/>
              </a:lnSpc>
              <a:spcBef>
                <a:spcPts val="0"/>
              </a:spcBef>
              <a:spcAft>
                <a:spcPts val="0"/>
              </a:spcAft>
              <a:buSzPts val="2600"/>
              <a:buChar char="»"/>
            </a:pPr>
            <a:r>
              <a:rPr lang="en-GB" sz="2600"/>
              <a:t>Not all features are needed</a:t>
            </a:r>
            <a:endParaRPr sz="2600"/>
          </a:p>
          <a:p>
            <a:pPr marL="457200" marR="0" lvl="0" indent="-393700" algn="l" rtl="0">
              <a:lnSpc>
                <a:spcPct val="115000"/>
              </a:lnSpc>
              <a:spcBef>
                <a:spcPts val="1000"/>
              </a:spcBef>
              <a:spcAft>
                <a:spcPts val="0"/>
              </a:spcAft>
              <a:buSzPts val="2600"/>
              <a:buChar char="»"/>
            </a:pPr>
            <a:r>
              <a:rPr lang="en-GB" sz="2600"/>
              <a:t>Most areas in the image are not a face</a:t>
            </a:r>
            <a:endParaRPr sz="2600"/>
          </a:p>
          <a:p>
            <a:pPr marL="914400" marR="0" lvl="1" indent="-393700" algn="l" rtl="0">
              <a:lnSpc>
                <a:spcPct val="115000"/>
              </a:lnSpc>
              <a:spcBef>
                <a:spcPts val="0"/>
              </a:spcBef>
              <a:spcAft>
                <a:spcPts val="0"/>
              </a:spcAft>
              <a:buSzPts val="2600"/>
              <a:buChar char="–"/>
            </a:pPr>
            <a:r>
              <a:rPr lang="en-GB" sz="2600"/>
              <a:t>cascaded classifier</a:t>
            </a:r>
            <a:endParaRPr sz="2600"/>
          </a:p>
          <a:p>
            <a:pPr marL="457200" marR="0" lvl="0" indent="-393700" algn="l" rtl="0">
              <a:lnSpc>
                <a:spcPct val="115000"/>
              </a:lnSpc>
              <a:spcBef>
                <a:spcPts val="1000"/>
              </a:spcBef>
              <a:spcAft>
                <a:spcPts val="0"/>
              </a:spcAft>
              <a:buSzPts val="2600"/>
              <a:buChar char="»"/>
            </a:pPr>
            <a:r>
              <a:rPr lang="en-GB" sz="2600"/>
              <a:t>Haar-like features useful for objects other than faces</a:t>
            </a:r>
            <a:endParaRPr sz="2600"/>
          </a:p>
          <a:p>
            <a:pPr marL="457200" marR="0" lvl="0" indent="-393700" algn="l" rtl="0">
              <a:lnSpc>
                <a:spcPct val="115000"/>
              </a:lnSpc>
              <a:spcBef>
                <a:spcPts val="0"/>
              </a:spcBef>
              <a:spcAft>
                <a:spcPts val="0"/>
              </a:spcAft>
              <a:buSzPts val="2600"/>
              <a:buChar char="»"/>
            </a:pPr>
            <a:r>
              <a:rPr lang="en-GB" sz="2600"/>
              <a:t>More info </a:t>
            </a:r>
            <a:r>
              <a:rPr lang="en-GB" sz="2600" u="sng">
                <a:solidFill>
                  <a:schemeClr val="hlink"/>
                </a:solidFill>
                <a:hlinkClick r:id="rId3"/>
              </a:rPr>
              <a:t>here</a:t>
            </a:r>
            <a:endParaRPr sz="2600"/>
          </a:p>
        </p:txBody>
      </p:sp>
      <p:sp>
        <p:nvSpPr>
          <p:cNvPr id="156" name="Google Shape;156;p30"/>
          <p:cNvSpPr txBox="1">
            <a:spLocks noGrp="1"/>
          </p:cNvSpPr>
          <p:nvPr>
            <p:ph type="body" idx="2"/>
          </p:nvPr>
        </p:nvSpPr>
        <p:spPr>
          <a:xfrm>
            <a:off x="5419725" y="2184400"/>
            <a:ext cx="4467300" cy="4538700"/>
          </a:xfrm>
          <a:prstGeom prst="rect">
            <a:avLst/>
          </a:prstGeom>
          <a:noFill/>
          <a:ln>
            <a:noFill/>
          </a:ln>
        </p:spPr>
        <p:txBody>
          <a:bodyPr spcFirstLastPara="1" wrap="square" lIns="52125" tIns="52125" rIns="52125" bIns="52125" anchor="t" anchorCtr="0">
            <a:noAutofit/>
          </a:bodyPr>
          <a:lstStyle/>
          <a:p>
            <a:pPr marL="0" marR="0" lvl="0" indent="0" algn="l" rtl="0">
              <a:lnSpc>
                <a:spcPct val="80000"/>
              </a:lnSpc>
              <a:spcBef>
                <a:spcPts val="0"/>
              </a:spcBef>
              <a:spcAft>
                <a:spcPts val="0"/>
              </a:spcAft>
              <a:buNone/>
            </a:pPr>
            <a:endParaRPr sz="2600" b="0" i="0" u="none" strike="noStrike" cap="none">
              <a:solidFill>
                <a:srgbClr val="000000"/>
              </a:solidFill>
              <a:latin typeface="Arial"/>
              <a:ea typeface="Arial"/>
              <a:cs typeface="Arial"/>
              <a:sym typeface="Arial"/>
            </a:endParaRPr>
          </a:p>
        </p:txBody>
      </p:sp>
      <p:sp>
        <p:nvSpPr>
          <p:cNvPr id="157" name="Google Shape;157;p30"/>
          <p:cNvSpPr txBox="1">
            <a:spLocks noGrp="1"/>
          </p:cNvSpPr>
          <p:nvPr>
            <p:ph type="sldNum" idx="12"/>
          </p:nvPr>
        </p:nvSpPr>
        <p:spPr>
          <a:xfrm>
            <a:off x="9542463" y="6891338"/>
            <a:ext cx="344400" cy="325500"/>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6</a:t>
            </a:fld>
            <a:endParaRPr sz="1600" b="0" i="0" u="none" strike="noStrike" cap="none">
              <a:solidFill>
                <a:srgbClr val="000000"/>
              </a:solidFill>
              <a:latin typeface="Arial"/>
              <a:ea typeface="Arial"/>
              <a:cs typeface="Arial"/>
              <a:sym typeface="Arial"/>
            </a:endParaRPr>
          </a:p>
        </p:txBody>
      </p:sp>
      <p:sp>
        <p:nvSpPr>
          <p:cNvPr id="158" name="Google Shape;158;p30"/>
          <p:cNvSpPr txBox="1">
            <a:spLocks noGrp="1"/>
          </p:cNvSpPr>
          <p:nvPr>
            <p:ph type="title"/>
          </p:nvPr>
        </p:nvSpPr>
        <p:spPr>
          <a:xfrm>
            <a:off x="797738" y="352988"/>
            <a:ext cx="9085200" cy="12606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b="1"/>
              <a:t>Concept</a:t>
            </a:r>
            <a:endParaRPr sz="5000" b="1" i="0" u="none" strike="noStrike" cap="none">
              <a:solidFill>
                <a:srgbClr val="000000"/>
              </a:solidFill>
            </a:endParaRPr>
          </a:p>
        </p:txBody>
      </p:sp>
      <p:pic>
        <p:nvPicPr>
          <p:cNvPr id="159" name="Google Shape;159;p30"/>
          <p:cNvPicPr preferRelativeResize="0"/>
          <p:nvPr/>
        </p:nvPicPr>
        <p:blipFill>
          <a:blip r:embed="rId5">
            <a:alphaModFix/>
          </a:blip>
          <a:stretch>
            <a:fillRect/>
          </a:stretch>
        </p:blipFill>
        <p:spPr>
          <a:xfrm>
            <a:off x="5419725" y="3096188"/>
            <a:ext cx="4467300" cy="271513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sz="4500" b="0" i="0" u="none" strike="noStrike" cap="none">
                <a:solidFill>
                  <a:srgbClr val="000000"/>
                </a:solidFill>
                <a:latin typeface="Arial"/>
                <a:ea typeface="Arial"/>
                <a:cs typeface="Arial"/>
                <a:sym typeface="Arial"/>
              </a:rPr>
              <a:t>Pixel-Based Techniques</a:t>
            </a:r>
            <a:br>
              <a:rPr lang="en-GB" sz="4500" b="0" i="0" u="none" strike="noStrike" cap="none">
                <a:solidFill>
                  <a:srgbClr val="000000"/>
                </a:solidFill>
                <a:latin typeface="Arial"/>
                <a:ea typeface="Arial"/>
                <a:cs typeface="Arial"/>
                <a:sym typeface="Arial"/>
              </a:rPr>
            </a:br>
            <a:r>
              <a:rPr lang="en-GB" sz="4500" b="0" i="0" u="none" strike="noStrike" cap="none">
                <a:solidFill>
                  <a:srgbClr val="000000"/>
                </a:solidFill>
                <a:latin typeface="Arial"/>
                <a:ea typeface="Arial"/>
                <a:cs typeface="Arial"/>
                <a:sym typeface="Arial"/>
              </a:rPr>
              <a:t>&amp; Algorithms (1/2)</a:t>
            </a:r>
            <a:endParaRPr sz="4500" b="0" i="0" u="none" strike="noStrike" cap="none">
              <a:solidFill>
                <a:srgbClr val="000000"/>
              </a:solidFill>
              <a:latin typeface="Arial"/>
              <a:ea typeface="Arial"/>
              <a:cs typeface="Arial"/>
              <a:sym typeface="Arial"/>
            </a:endParaRPr>
          </a:p>
        </p:txBody>
      </p:sp>
      <p:sp>
        <p:nvSpPr>
          <p:cNvPr id="165" name="Google Shape;165;p31"/>
          <p:cNvSpPr txBox="1">
            <a:spLocks noGrp="1"/>
          </p:cNvSpPr>
          <p:nvPr>
            <p:ph type="body" idx="1"/>
          </p:nvPr>
        </p:nvSpPr>
        <p:spPr>
          <a:xfrm>
            <a:off x="801688" y="2184400"/>
            <a:ext cx="9085262" cy="4538663"/>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000000"/>
              </a:buClr>
              <a:buSzPts val="3330"/>
              <a:buFont typeface="Arial"/>
              <a:buChar char="»"/>
            </a:pPr>
            <a:r>
              <a:rPr lang="en-GB" sz="3330" b="0" i="0" u="none" strike="noStrike" cap="none">
                <a:solidFill>
                  <a:srgbClr val="000000"/>
                </a:solidFill>
                <a:latin typeface="Arial"/>
                <a:ea typeface="Arial"/>
                <a:cs typeface="Arial"/>
                <a:sym typeface="Arial"/>
              </a:rPr>
              <a:t>Advantage – </a:t>
            </a:r>
            <a:r>
              <a:rPr lang="en-GB" sz="3330" b="1" i="0" u="none" strike="noStrike" cap="none">
                <a:solidFill>
                  <a:srgbClr val="1E1E1E"/>
                </a:solidFill>
                <a:latin typeface="Arial"/>
                <a:ea typeface="Arial"/>
                <a:cs typeface="Arial"/>
                <a:sym typeface="Arial"/>
              </a:rPr>
              <a:t>image</a:t>
            </a:r>
            <a:r>
              <a:rPr lang="en-GB" sz="3330" b="0" i="0" u="none" strike="noStrike" cap="none">
                <a:solidFill>
                  <a:srgbClr val="000000"/>
                </a:solidFill>
                <a:latin typeface="Arial"/>
                <a:ea typeface="Arial"/>
                <a:cs typeface="Arial"/>
                <a:sym typeface="Arial"/>
              </a:rPr>
              <a:t> made of pixels</a:t>
            </a:r>
            <a:endParaRPr/>
          </a:p>
          <a:p>
            <a:pPr marL="390525" marR="0" lvl="0" indent="-390525" algn="l" rtl="0">
              <a:lnSpc>
                <a:spcPct val="80000"/>
              </a:lnSpc>
              <a:spcBef>
                <a:spcPts val="800"/>
              </a:spcBef>
              <a:spcAft>
                <a:spcPts val="0"/>
              </a:spcAft>
              <a:buClr>
                <a:srgbClr val="000000"/>
              </a:buClr>
              <a:buSzPts val="3330"/>
              <a:buFont typeface="Arial"/>
              <a:buChar char="»"/>
            </a:pPr>
            <a:r>
              <a:rPr lang="en-GB" sz="3330" b="0" i="0" u="none" strike="noStrike" cap="none">
                <a:solidFill>
                  <a:srgbClr val="000000"/>
                </a:solidFill>
                <a:latin typeface="Arial"/>
                <a:ea typeface="Arial"/>
                <a:cs typeface="Arial"/>
                <a:sym typeface="Arial"/>
              </a:rPr>
              <a:t>In most cases knowing location of points (pixels)</a:t>
            </a:r>
            <a:endParaRPr/>
          </a:p>
          <a:p>
            <a:pPr marL="390525" marR="0" lvl="0" indent="-390525" algn="l" rtl="0">
              <a:lnSpc>
                <a:spcPct val="80000"/>
              </a:lnSpc>
              <a:spcBef>
                <a:spcPts val="800"/>
              </a:spcBef>
              <a:spcAft>
                <a:spcPts val="0"/>
              </a:spcAft>
              <a:buClr>
                <a:srgbClr val="000000"/>
              </a:buClr>
              <a:buSzPts val="3330"/>
              <a:buFont typeface="Arial"/>
              <a:buChar char="»"/>
            </a:pPr>
            <a:r>
              <a:rPr lang="en-GB" sz="3330" b="0" i="0" u="none" strike="noStrike" cap="none">
                <a:solidFill>
                  <a:srgbClr val="000000"/>
                </a:solidFill>
                <a:latin typeface="Arial"/>
                <a:ea typeface="Arial"/>
                <a:cs typeface="Arial"/>
                <a:sym typeface="Arial"/>
              </a:rPr>
              <a:t>Starting point of most of techniques &amp; algorithms:</a:t>
            </a:r>
            <a:endParaRPr/>
          </a:p>
          <a:p>
            <a:pPr marL="1263650" marR="0" lvl="1" indent="-742950" algn="l" rtl="0">
              <a:lnSpc>
                <a:spcPct val="80000"/>
              </a:lnSpc>
              <a:spcBef>
                <a:spcPts val="800"/>
              </a:spcBef>
              <a:spcAft>
                <a:spcPts val="0"/>
              </a:spcAft>
              <a:buClr>
                <a:srgbClr val="000000"/>
              </a:buClr>
              <a:buSzPts val="3330"/>
              <a:buFont typeface="Arial"/>
              <a:buAutoNum type="arabicPeriod"/>
            </a:pPr>
            <a:r>
              <a:rPr lang="en-GB" sz="3330" b="0" i="0" u="none" strike="noStrike" cap="none">
                <a:solidFill>
                  <a:srgbClr val="000000"/>
                </a:solidFill>
                <a:latin typeface="Arial"/>
                <a:ea typeface="Arial"/>
                <a:cs typeface="Arial"/>
                <a:sym typeface="Arial"/>
              </a:rPr>
              <a:t>Take image</a:t>
            </a:r>
            <a:endParaRPr/>
          </a:p>
          <a:p>
            <a:pPr marL="1263650" marR="0" lvl="1" indent="-742950" algn="l" rtl="0">
              <a:lnSpc>
                <a:spcPct val="80000"/>
              </a:lnSpc>
              <a:spcBef>
                <a:spcPts val="800"/>
              </a:spcBef>
              <a:spcAft>
                <a:spcPts val="0"/>
              </a:spcAft>
              <a:buClr>
                <a:srgbClr val="000000"/>
              </a:buClr>
              <a:buSzPts val="3330"/>
              <a:buFont typeface="Arial"/>
              <a:buAutoNum type="arabicPeriod"/>
            </a:pPr>
            <a:r>
              <a:rPr lang="en-GB" sz="3330" b="0" i="0" u="none" strike="noStrike" cap="none">
                <a:solidFill>
                  <a:srgbClr val="000000"/>
                </a:solidFill>
                <a:latin typeface="Arial"/>
                <a:ea typeface="Arial"/>
                <a:cs typeface="Arial"/>
                <a:sym typeface="Arial"/>
              </a:rPr>
              <a:t>Convert it to </a:t>
            </a:r>
            <a:r>
              <a:rPr lang="en-GB" sz="3330"/>
              <a:t>grayscale</a:t>
            </a:r>
            <a:endParaRPr/>
          </a:p>
          <a:p>
            <a:pPr marL="1263650" marR="0" lvl="1" indent="-742950" algn="l" rtl="0">
              <a:lnSpc>
                <a:spcPct val="80000"/>
              </a:lnSpc>
              <a:spcBef>
                <a:spcPts val="800"/>
              </a:spcBef>
              <a:spcAft>
                <a:spcPts val="0"/>
              </a:spcAft>
              <a:buClr>
                <a:srgbClr val="000000"/>
              </a:buClr>
              <a:buSzPts val="3330"/>
              <a:buFont typeface="Arial"/>
              <a:buAutoNum type="arabicPeriod"/>
            </a:pPr>
            <a:r>
              <a:rPr lang="en-GB" sz="3330" b="0" i="0" u="none" strike="noStrike" cap="none">
                <a:solidFill>
                  <a:srgbClr val="000000"/>
                </a:solidFill>
                <a:latin typeface="Arial"/>
                <a:ea typeface="Arial"/>
                <a:cs typeface="Arial"/>
                <a:sym typeface="Arial"/>
              </a:rPr>
              <a:t>Detect edges</a:t>
            </a:r>
            <a:endParaRPr/>
          </a:p>
          <a:p>
            <a:pPr marL="1263650" marR="0" lvl="1" indent="-742950" algn="l" rtl="0">
              <a:lnSpc>
                <a:spcPct val="80000"/>
              </a:lnSpc>
              <a:spcBef>
                <a:spcPts val="800"/>
              </a:spcBef>
              <a:spcAft>
                <a:spcPts val="0"/>
              </a:spcAft>
              <a:buClr>
                <a:srgbClr val="000000"/>
              </a:buClr>
              <a:buSzPts val="3330"/>
              <a:buFont typeface="Arial"/>
              <a:buAutoNum type="arabicPeriod"/>
            </a:pPr>
            <a:r>
              <a:rPr lang="en-GB" sz="3330" b="0" i="0" u="none" strike="noStrike" cap="none">
                <a:solidFill>
                  <a:srgbClr val="000000"/>
                </a:solidFill>
                <a:latin typeface="Arial"/>
                <a:ea typeface="Arial"/>
                <a:cs typeface="Arial"/>
                <a:sym typeface="Arial"/>
              </a:rPr>
              <a:t>Move along edges</a:t>
            </a:r>
            <a:endParaRPr/>
          </a:p>
        </p:txBody>
      </p:sp>
      <p:sp>
        <p:nvSpPr>
          <p:cNvPr id="166" name="Google Shape;166;p31"/>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7</a:t>
            </a:fld>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735013" y="401638"/>
            <a:ext cx="9212262" cy="1460500"/>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sz="4500" b="0" i="0" u="none" strike="noStrike" cap="none">
                <a:solidFill>
                  <a:srgbClr val="000000"/>
                </a:solidFill>
                <a:latin typeface="Arial"/>
                <a:ea typeface="Arial"/>
                <a:cs typeface="Arial"/>
                <a:sym typeface="Arial"/>
              </a:rPr>
              <a:t>Pixel-Based Techniques</a:t>
            </a:r>
            <a:br>
              <a:rPr lang="en-GB" sz="4500" b="0" i="0" u="none" strike="noStrike" cap="none">
                <a:solidFill>
                  <a:srgbClr val="000000"/>
                </a:solidFill>
                <a:latin typeface="Arial"/>
                <a:ea typeface="Arial"/>
                <a:cs typeface="Arial"/>
                <a:sym typeface="Arial"/>
              </a:rPr>
            </a:br>
            <a:r>
              <a:rPr lang="en-GB" sz="4500" b="0" i="0" u="none" strike="noStrike" cap="none">
                <a:solidFill>
                  <a:srgbClr val="000000"/>
                </a:solidFill>
                <a:latin typeface="Arial"/>
                <a:ea typeface="Arial"/>
                <a:cs typeface="Arial"/>
                <a:sym typeface="Arial"/>
              </a:rPr>
              <a:t>&amp; Algorithms (2/2)</a:t>
            </a:r>
            <a:endParaRPr sz="4500" b="0" i="0" u="none" strike="noStrike" cap="none">
              <a:solidFill>
                <a:srgbClr val="000000"/>
              </a:solidFill>
              <a:latin typeface="Arial"/>
              <a:ea typeface="Arial"/>
              <a:cs typeface="Arial"/>
              <a:sym typeface="Arial"/>
            </a:endParaRPr>
          </a:p>
        </p:txBody>
      </p:sp>
      <p:sp>
        <p:nvSpPr>
          <p:cNvPr id="172" name="Google Shape;172;p32"/>
          <p:cNvSpPr txBox="1">
            <a:spLocks noGrp="1"/>
          </p:cNvSpPr>
          <p:nvPr>
            <p:ph type="body" idx="1"/>
          </p:nvPr>
        </p:nvSpPr>
        <p:spPr>
          <a:xfrm>
            <a:off x="735013" y="1852613"/>
            <a:ext cx="4519612" cy="90805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Clr>
                <a:srgbClr val="1E1E1E"/>
              </a:buClr>
              <a:buSzPts val="2400"/>
              <a:buFont typeface="Arial"/>
              <a:buNone/>
            </a:pPr>
            <a:r>
              <a:rPr lang="en-GB" sz="2400" b="1" i="0" u="none" strike="noStrike" cap="none">
                <a:solidFill>
                  <a:srgbClr val="1E1E1E"/>
                </a:solidFill>
                <a:latin typeface="Arial"/>
                <a:ea typeface="Arial"/>
                <a:cs typeface="Arial"/>
                <a:sym typeface="Arial"/>
              </a:rPr>
              <a:t>Circles</a:t>
            </a:r>
            <a:endParaRPr sz="2400" b="1" i="0" u="none" strike="noStrike" cap="none">
              <a:solidFill>
                <a:srgbClr val="1E1E1E"/>
              </a:solidFill>
              <a:latin typeface="Arial"/>
              <a:ea typeface="Arial"/>
              <a:cs typeface="Arial"/>
              <a:sym typeface="Arial"/>
            </a:endParaRPr>
          </a:p>
        </p:txBody>
      </p:sp>
      <p:sp>
        <p:nvSpPr>
          <p:cNvPr id="173" name="Google Shape;173;p32"/>
          <p:cNvSpPr txBox="1">
            <a:spLocks noGrp="1"/>
          </p:cNvSpPr>
          <p:nvPr>
            <p:ph type="body" idx="2"/>
          </p:nvPr>
        </p:nvSpPr>
        <p:spPr>
          <a:xfrm>
            <a:off x="735013" y="2760663"/>
            <a:ext cx="4519612" cy="4059237"/>
          </a:xfrm>
          <a:prstGeom prst="rect">
            <a:avLst/>
          </a:prstGeom>
          <a:noFill/>
          <a:ln>
            <a:noFill/>
          </a:ln>
        </p:spPr>
        <p:txBody>
          <a:bodyPr spcFirstLastPara="1" wrap="square" lIns="52125" tIns="52125" rIns="52125" bIns="52125" anchor="t" anchorCtr="0">
            <a:noAutofit/>
          </a:bodyPr>
          <a:lstStyle/>
          <a:p>
            <a:pPr marL="742950" marR="0" lvl="0" indent="-742950" algn="l" rtl="0">
              <a:lnSpc>
                <a:spcPct val="80000"/>
              </a:lnSpc>
              <a:spcBef>
                <a:spcPts val="0"/>
              </a:spcBef>
              <a:spcAft>
                <a:spcPts val="0"/>
              </a:spcAft>
              <a:buClr>
                <a:srgbClr val="222222"/>
              </a:buClr>
              <a:buSzPts val="2790"/>
              <a:buFont typeface="Arial"/>
              <a:buAutoNum type="arabicPeriod"/>
            </a:pPr>
            <a:r>
              <a:rPr lang="en-GB" sz="2790" b="0" i="0" u="none" strike="noStrike" cap="none">
                <a:solidFill>
                  <a:srgbClr val="222222"/>
                </a:solidFill>
                <a:latin typeface="Arial"/>
                <a:ea typeface="Arial"/>
                <a:cs typeface="Arial"/>
                <a:sym typeface="Arial"/>
              </a:rPr>
              <a:t>Draw normal (intersecting at center)</a:t>
            </a:r>
            <a:endParaRPr/>
          </a:p>
          <a:p>
            <a:pPr marL="742950" marR="0" lvl="0" indent="-742950" algn="l" rtl="0">
              <a:lnSpc>
                <a:spcPct val="80000"/>
              </a:lnSpc>
              <a:spcBef>
                <a:spcPts val="800"/>
              </a:spcBef>
              <a:spcAft>
                <a:spcPts val="0"/>
              </a:spcAft>
              <a:buClr>
                <a:srgbClr val="222222"/>
              </a:buClr>
              <a:buSzPts val="2790"/>
              <a:buFont typeface="Arial"/>
              <a:buAutoNum type="arabicPeriod"/>
            </a:pPr>
            <a:r>
              <a:rPr lang="en-GB" sz="2790" b="0" i="0" u="none" strike="noStrike" cap="none">
                <a:solidFill>
                  <a:srgbClr val="222222"/>
                </a:solidFill>
                <a:latin typeface="Arial"/>
                <a:ea typeface="Arial"/>
                <a:cs typeface="Arial"/>
                <a:sym typeface="Arial"/>
              </a:rPr>
              <a:t>Do this for entire circle or find connected edges</a:t>
            </a:r>
            <a:endParaRPr/>
          </a:p>
          <a:p>
            <a:pPr marL="742950" marR="0" lvl="0" indent="-742950" algn="l" rtl="0">
              <a:lnSpc>
                <a:spcPct val="80000"/>
              </a:lnSpc>
              <a:spcBef>
                <a:spcPts val="800"/>
              </a:spcBef>
              <a:spcAft>
                <a:spcPts val="0"/>
              </a:spcAft>
              <a:buClr>
                <a:srgbClr val="222222"/>
              </a:buClr>
              <a:buSzPts val="2790"/>
              <a:buFont typeface="Arial"/>
              <a:buAutoNum type="arabicPeriod"/>
            </a:pPr>
            <a:r>
              <a:rPr lang="en-GB" sz="2790" b="0" i="0" u="none" strike="noStrike" cap="none">
                <a:solidFill>
                  <a:srgbClr val="222222"/>
                </a:solidFill>
                <a:latin typeface="Arial"/>
                <a:ea typeface="Arial"/>
                <a:cs typeface="Arial"/>
                <a:sym typeface="Arial"/>
              </a:rPr>
              <a:t>Calculate </a:t>
            </a:r>
            <a:r>
              <a:rPr lang="en-GB" sz="2790" b="1" i="0" u="none" strike="noStrike" cap="none">
                <a:solidFill>
                  <a:srgbClr val="1E1E1E"/>
                </a:solidFill>
                <a:latin typeface="Arial"/>
                <a:ea typeface="Arial"/>
                <a:cs typeface="Arial"/>
                <a:sym typeface="Arial"/>
              </a:rPr>
              <a:t>Euclidean distance</a:t>
            </a:r>
            <a:r>
              <a:rPr lang="en-GB" sz="2790" b="0" i="0" u="none" strike="noStrike" cap="none">
                <a:solidFill>
                  <a:srgbClr val="222222"/>
                </a:solidFill>
                <a:latin typeface="Arial"/>
                <a:ea typeface="Arial"/>
                <a:cs typeface="Arial"/>
                <a:sym typeface="Arial"/>
              </a:rPr>
              <a:t> between center and connected points</a:t>
            </a:r>
            <a:endParaRPr sz="2790" b="0" i="0" u="none" strike="noStrike" cap="none">
              <a:solidFill>
                <a:srgbClr val="000000"/>
              </a:solidFill>
              <a:latin typeface="Arial"/>
              <a:ea typeface="Arial"/>
              <a:cs typeface="Arial"/>
              <a:sym typeface="Arial"/>
            </a:endParaRPr>
          </a:p>
        </p:txBody>
      </p:sp>
      <p:sp>
        <p:nvSpPr>
          <p:cNvPr id="174" name="Google Shape;174;p32"/>
          <p:cNvSpPr txBox="1">
            <a:spLocks noGrp="1"/>
          </p:cNvSpPr>
          <p:nvPr>
            <p:ph type="body" idx="3"/>
          </p:nvPr>
        </p:nvSpPr>
        <p:spPr>
          <a:xfrm>
            <a:off x="5407025" y="1852613"/>
            <a:ext cx="4540250" cy="908050"/>
          </a:xfrm>
          <a:prstGeom prst="rect">
            <a:avLst/>
          </a:prstGeom>
          <a:noFill/>
          <a:ln>
            <a:noFill/>
          </a:ln>
        </p:spPr>
        <p:txBody>
          <a:bodyPr spcFirstLastPara="1" wrap="square" lIns="52125" tIns="52125" rIns="52125" bIns="52125" anchor="b" anchorCtr="0">
            <a:noAutofit/>
          </a:bodyPr>
          <a:lstStyle/>
          <a:p>
            <a:pPr marL="0" marR="0" lvl="0" indent="0" algn="l" rtl="0">
              <a:spcBef>
                <a:spcPts val="0"/>
              </a:spcBef>
              <a:spcAft>
                <a:spcPts val="0"/>
              </a:spcAft>
              <a:buClr>
                <a:srgbClr val="1E1E1E"/>
              </a:buClr>
              <a:buSzPts val="2400"/>
              <a:buFont typeface="Arial"/>
              <a:buNone/>
            </a:pPr>
            <a:r>
              <a:rPr lang="en-GB" sz="2400" b="1" i="0" u="none" strike="noStrike" cap="none">
                <a:solidFill>
                  <a:srgbClr val="1E1E1E"/>
                </a:solidFill>
                <a:latin typeface="Arial"/>
                <a:ea typeface="Arial"/>
                <a:cs typeface="Arial"/>
                <a:sym typeface="Arial"/>
              </a:rPr>
              <a:t>Squares</a:t>
            </a:r>
            <a:endParaRPr sz="2400" b="1" i="0" u="none" strike="noStrike" cap="none">
              <a:solidFill>
                <a:srgbClr val="1E1E1E"/>
              </a:solidFill>
              <a:latin typeface="Arial"/>
              <a:ea typeface="Arial"/>
              <a:cs typeface="Arial"/>
              <a:sym typeface="Arial"/>
            </a:endParaRPr>
          </a:p>
        </p:txBody>
      </p:sp>
      <p:sp>
        <p:nvSpPr>
          <p:cNvPr id="175" name="Google Shape;175;p32"/>
          <p:cNvSpPr txBox="1">
            <a:spLocks noGrp="1"/>
          </p:cNvSpPr>
          <p:nvPr>
            <p:ph type="body" idx="4"/>
          </p:nvPr>
        </p:nvSpPr>
        <p:spPr>
          <a:xfrm>
            <a:off x="5407025" y="2760663"/>
            <a:ext cx="4540250" cy="4059237"/>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Check if edges to be straight lines or not (check if pixels having either same x or y coordinates)</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Look for 90 degree change in angle (if moving along horizontal line then, at the corner</a:t>
            </a:r>
            <a:r>
              <a:rPr lang="en-GB" sz="2520"/>
              <a:t>, the</a:t>
            </a:r>
            <a:r>
              <a:rPr lang="en-GB" sz="2520" b="0" i="0" u="none" strike="noStrike" cap="none">
                <a:solidFill>
                  <a:srgbClr val="000000"/>
                </a:solidFill>
                <a:latin typeface="Arial"/>
                <a:ea typeface="Arial"/>
                <a:cs typeface="Arial"/>
                <a:sym typeface="Arial"/>
              </a:rPr>
              <a:t> y coordinate will stop changing and x will start changing)</a:t>
            </a:r>
            <a:endParaRPr sz="2520" b="0" i="0" u="none" strike="noStrike" cap="none">
              <a:solidFill>
                <a:srgbClr val="000000"/>
              </a:solidFill>
              <a:latin typeface="Arial"/>
              <a:ea typeface="Arial"/>
              <a:cs typeface="Arial"/>
              <a:sym typeface="Arial"/>
            </a:endParaRPr>
          </a:p>
        </p:txBody>
      </p:sp>
      <p:sp>
        <p:nvSpPr>
          <p:cNvPr id="176" name="Google Shape;176;p32"/>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8</a:t>
            </a:fld>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a:xfrm>
            <a:off x="801688" y="671513"/>
            <a:ext cx="9085262" cy="1260475"/>
          </a:xfrm>
          <a:prstGeom prst="rect">
            <a:avLst/>
          </a:prstGeom>
          <a:noFill/>
          <a:ln>
            <a:noFill/>
          </a:ln>
        </p:spPr>
        <p:txBody>
          <a:bodyPr spcFirstLastPara="1" wrap="square" lIns="52125" tIns="52125" rIns="52125" bIns="52125" anchor="ctr" anchorCtr="0">
            <a:noAutofit/>
          </a:bodyPr>
          <a:lstStyle/>
          <a:p>
            <a:pPr marL="0" marR="0" lvl="0" indent="0" algn="ctr" rtl="0">
              <a:spcBef>
                <a:spcPts val="0"/>
              </a:spcBef>
              <a:spcAft>
                <a:spcPts val="0"/>
              </a:spcAft>
              <a:buNone/>
            </a:pPr>
            <a:r>
              <a:rPr lang="en-GB" sz="5000" b="0" i="0" u="none" strike="noStrike" cap="none">
                <a:solidFill>
                  <a:srgbClr val="000000"/>
                </a:solidFill>
                <a:latin typeface="Arial"/>
                <a:ea typeface="Arial"/>
                <a:cs typeface="Arial"/>
                <a:sym typeface="Arial"/>
              </a:rPr>
              <a:t>Object Detection Models</a:t>
            </a:r>
            <a:endParaRPr sz="5000" b="0" i="0" u="none" strike="noStrike" cap="none">
              <a:solidFill>
                <a:srgbClr val="000000"/>
              </a:solidFill>
              <a:latin typeface="Arial"/>
              <a:ea typeface="Arial"/>
              <a:cs typeface="Arial"/>
              <a:sym typeface="Arial"/>
            </a:endParaRPr>
          </a:p>
        </p:txBody>
      </p:sp>
      <p:sp>
        <p:nvSpPr>
          <p:cNvPr id="182" name="Google Shape;182;p33"/>
          <p:cNvSpPr txBox="1">
            <a:spLocks noGrp="1"/>
          </p:cNvSpPr>
          <p:nvPr>
            <p:ph type="body" idx="1"/>
          </p:nvPr>
        </p:nvSpPr>
        <p:spPr>
          <a:xfrm>
            <a:off x="801688" y="2184400"/>
            <a:ext cx="9085262" cy="4538663"/>
          </a:xfrm>
          <a:prstGeom prst="rect">
            <a:avLst/>
          </a:prstGeom>
          <a:noFill/>
          <a:ln>
            <a:noFill/>
          </a:ln>
        </p:spPr>
        <p:txBody>
          <a:bodyPr spcFirstLastPara="1" wrap="square" lIns="52125" tIns="52125" rIns="52125" bIns="52125" anchor="t" anchorCtr="0">
            <a:noAutofit/>
          </a:bodyPr>
          <a:lstStyle/>
          <a:p>
            <a:pPr marL="390525" marR="0" lvl="0" indent="-390525" algn="l" rtl="0">
              <a:lnSpc>
                <a:spcPct val="80000"/>
              </a:lnSpc>
              <a:spcBef>
                <a:spcPts val="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Deep learning object detection</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Feature-based object detection</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Viola-Jones object detection </a:t>
            </a:r>
            <a:r>
              <a:rPr lang="en-GB" sz="2520"/>
              <a:t>(feature based)</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Support Vector Machine (SVM) classification with Histograms of Oriented Gradients (HOG) features</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Image segmentation &amp; blob analysis</a:t>
            </a:r>
            <a:endParaRPr/>
          </a:p>
          <a:p>
            <a:pPr marL="390525" marR="0" lvl="0" indent="-390525"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Other methods for detecting objects with Computer Vision using:</a:t>
            </a:r>
            <a:endParaRPr/>
          </a:p>
          <a:p>
            <a:pPr marL="887413" marR="0" lvl="1" indent="-366713"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Gradient-based approaches</a:t>
            </a:r>
            <a:endParaRPr/>
          </a:p>
          <a:p>
            <a:pPr marL="887413" marR="0" lvl="1" indent="-366713"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Derivative-based approaches</a:t>
            </a:r>
            <a:endParaRPr/>
          </a:p>
          <a:p>
            <a:pPr marL="887413" marR="0" lvl="1" indent="-366713" algn="l" rtl="0">
              <a:lnSpc>
                <a:spcPct val="80000"/>
              </a:lnSpc>
              <a:spcBef>
                <a:spcPts val="800"/>
              </a:spcBef>
              <a:spcAft>
                <a:spcPts val="0"/>
              </a:spcAft>
              <a:buClr>
                <a:srgbClr val="000000"/>
              </a:buClr>
              <a:buSzPts val="2520"/>
              <a:buFont typeface="Arial"/>
              <a:buChar char="–"/>
            </a:pPr>
            <a:r>
              <a:rPr lang="en-GB" sz="2520" b="0" i="0" u="none" strike="noStrike" cap="none">
                <a:solidFill>
                  <a:srgbClr val="000000"/>
                </a:solidFill>
                <a:latin typeface="Arial"/>
                <a:ea typeface="Arial"/>
                <a:cs typeface="Arial"/>
                <a:sym typeface="Arial"/>
              </a:rPr>
              <a:t>Template matching approaches</a:t>
            </a:r>
            <a:endParaRPr sz="2520" b="0" i="0" u="none" strike="noStrike" cap="none">
              <a:solidFill>
                <a:srgbClr val="000000"/>
              </a:solidFill>
              <a:latin typeface="Arial"/>
              <a:ea typeface="Arial"/>
              <a:cs typeface="Arial"/>
              <a:sym typeface="Arial"/>
            </a:endParaRPr>
          </a:p>
        </p:txBody>
      </p:sp>
      <p:sp>
        <p:nvSpPr>
          <p:cNvPr id="183" name="Google Shape;183;p33"/>
          <p:cNvSpPr txBox="1">
            <a:spLocks noGrp="1"/>
          </p:cNvSpPr>
          <p:nvPr>
            <p:ph type="sldNum" idx="12"/>
          </p:nvPr>
        </p:nvSpPr>
        <p:spPr>
          <a:xfrm>
            <a:off x="9542463" y="6891338"/>
            <a:ext cx="344487" cy="325437"/>
          </a:xfrm>
          <a:prstGeom prst="rect">
            <a:avLst/>
          </a:prstGeom>
          <a:noFill/>
          <a:ln>
            <a:noFill/>
          </a:ln>
        </p:spPr>
        <p:txBody>
          <a:bodyPr spcFirstLastPara="1" wrap="square" lIns="52125" tIns="52125" rIns="52125" bIns="52125" anchor="t" anchorCtr="0">
            <a:noAutofit/>
          </a:bodyPr>
          <a:lstStyle/>
          <a:p>
            <a:pPr marL="0" marR="0" lvl="0" indent="0" algn="r" rtl="0">
              <a:spcBef>
                <a:spcPts val="0"/>
              </a:spcBef>
              <a:spcAft>
                <a:spcPts val="0"/>
              </a:spcAft>
              <a:buNone/>
            </a:pPr>
            <a:fld id="{00000000-1234-1234-1234-123412341234}" type="slidenum">
              <a:rPr lang="en-GB" sz="1600" b="0" i="0" u="none" strike="noStrike" cap="none">
                <a:solidFill>
                  <a:srgbClr val="000000"/>
                </a:solidFill>
                <a:latin typeface="Arial"/>
                <a:ea typeface="Arial"/>
                <a:cs typeface="Arial"/>
                <a:sym typeface="Arial"/>
              </a:rPr>
              <a:t>9</a:t>
            </a:fld>
            <a:endParaRPr sz="16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lank Presentation - Default">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Blank Presentation">
      <a:majorFont>
        <a:latin typeface="Arial"/>
        <a:ea typeface=""/>
        <a:cs typeface="Arial"/>
      </a:majorFont>
      <a:minorFont>
        <a:latin typeface="Arial"/>
        <a:ea typeface=""/>
        <a:cs typeface="Arial"/>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yw pakietu Offic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1994</Words>
  <Application>Microsoft Macintosh PowerPoint</Application>
  <PresentationFormat>Custom</PresentationFormat>
  <Paragraphs>229</Paragraphs>
  <Slides>20</Slides>
  <Notes>16</Notes>
  <HiddenSlides>4</HiddenSlides>
  <MMClips>3</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20</vt:i4>
      </vt:variant>
    </vt:vector>
  </HeadingPairs>
  <TitlesOfParts>
    <vt:vector size="26" baseType="lpstr">
      <vt:lpstr>Helvetica Neue</vt:lpstr>
      <vt:lpstr>Calibri</vt:lpstr>
      <vt:lpstr>Arial</vt:lpstr>
      <vt:lpstr>Blank Presentation - Default</vt:lpstr>
      <vt:lpstr>Blank Presentation</vt:lpstr>
      <vt:lpstr>1_Blank Presentation</vt:lpstr>
      <vt:lpstr>PowerPoint Presentation</vt:lpstr>
      <vt:lpstr>Object Detection</vt:lpstr>
      <vt:lpstr>Object Detection</vt:lpstr>
      <vt:lpstr>Concept</vt:lpstr>
      <vt:lpstr>Concept</vt:lpstr>
      <vt:lpstr>Concept</vt:lpstr>
      <vt:lpstr>Pixel-Based Techniques &amp; Algorithms (1/2)</vt:lpstr>
      <vt:lpstr>Pixel-Based Techniques &amp; Algorithms (2/2)</vt:lpstr>
      <vt:lpstr>Object Detection Models</vt:lpstr>
      <vt:lpstr>Approaches</vt:lpstr>
      <vt:lpstr>Feature-Based Object Detection</vt:lpstr>
      <vt:lpstr>Feature-Based Object Detection</vt:lpstr>
      <vt:lpstr>SVM Classification with HOG Features</vt:lpstr>
      <vt:lpstr>Examples</vt:lpstr>
      <vt:lpstr>Examples</vt:lpstr>
      <vt:lpstr>A Video Showcasing YOLO</vt:lpstr>
      <vt:lpstr>Ground Truth for Self-Driving Cars</vt:lpstr>
      <vt:lpstr>The KITTI Vision Benchmark Suite</vt:lpstr>
      <vt:lpstr>nuScenes Dataset</vt:lpstr>
      <vt:lpstr>Additional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Mikołaj Leszczuk</dc:creator>
  <cp:lastModifiedBy>Mikołaj Leszczuk</cp:lastModifiedBy>
  <cp:revision>1</cp:revision>
  <dcterms:created xsi:type="dcterms:W3CDTF">2020-10-25T21:37:09Z</dcterms:created>
  <dcterms:modified xsi:type="dcterms:W3CDTF">2021-11-18T13:52:39Z</dcterms:modified>
</cp:coreProperties>
</file>