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8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105E2-4CA5-6DAF-96BF-2500882E8C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42F6274-F4E3-8D09-1385-97C695B89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D22432-D8FF-20EB-AE24-11289783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9294-2033-461C-A0E7-CCBD94316308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E2B6DA-93F1-E16C-7420-A007CA344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E7152F-3E33-7930-E854-49066230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ADC8-CD35-4C4E-A6FB-CBA2C7ADA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59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0DE80-CD0D-99B8-1517-3305DEDC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963930-A33E-124E-8AAC-62573A920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B595EC-DA35-772E-FA1F-F03FC8277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9294-2033-461C-A0E7-CCBD94316308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AF8779-25F7-7766-A377-6384B007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C1E415-A197-03F6-A50F-B54AED1F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ADC8-CD35-4C4E-A6FB-CBA2C7ADA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7347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7D43DD2-C9AA-6927-BBC2-D0D7B4D08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EE24A4-4E6B-DF03-D46F-980A862F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C92FB2-8440-FA44-A974-ED9C1C5C1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9294-2033-461C-A0E7-CCBD94316308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076BF4-7525-A10B-A807-4D54C4C8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63A7A1-8464-099C-839D-8D91663A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ADC8-CD35-4C4E-A6FB-CBA2C7ADA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65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1A38B-338F-C6B5-D939-B95B20D6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CE12ED-093E-A1A0-7282-C30900F09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2B3868-FC08-DA0D-E83D-0BDEB5DF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9294-2033-461C-A0E7-CCBD94316308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357049-14E5-F607-085C-3CEE9FFE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0AB0DA-8BDC-0B46-8557-F89F1214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ADC8-CD35-4C4E-A6FB-CBA2C7ADA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4878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BEA52C-D1E8-7742-2C5D-416E8FA9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89DC54-5D1F-C436-780C-D17515E36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2E04E-5654-ED51-58CB-0ECE212AD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9294-2033-461C-A0E7-CCBD94316308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50ECEB-B848-F5E5-586F-DDEF1A45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8AF55A-D6DB-F9C4-50DA-DD9DB395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ADC8-CD35-4C4E-A6FB-CBA2C7ADA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20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F821D-319E-36E2-797A-4451729BA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C51B79-572C-27F8-B076-E5F6B17CC7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A5806D-9F7B-6AC8-0772-68F622A1B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68B709-547C-F59F-EE2A-771E2ED8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9294-2033-461C-A0E7-CCBD94316308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F8B7BD-408C-4253-462D-059B4A919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676D3D-28CD-6BB1-D56E-B1925C0A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ADC8-CD35-4C4E-A6FB-CBA2C7ADA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10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F6D667-C3AF-6AD5-410B-B475F6BB6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96EEA9-9580-5BB4-CD12-6361CC6BD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DBCE5F-8B50-7D79-51E1-E4E9972A6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8F5BBA-E220-AE10-0462-98C7EA76C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6587D2C-3E32-A987-0604-83EFE1BC7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DDDCF26-E054-EE92-49F2-20E287F12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9294-2033-461C-A0E7-CCBD94316308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4CEC4B5-6257-88DD-3B15-5386D119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284A6EA-CF06-8F2C-738D-664A1ED61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ADC8-CD35-4C4E-A6FB-CBA2C7ADA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77009-D036-5865-3D7E-35CF87370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E791DC-C8CE-31A7-1D68-8C2EDBFD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9294-2033-461C-A0E7-CCBD94316308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E1D1DD-938B-3DC2-EA65-D96C387E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5AAB77-34F0-0B57-75B7-22B16473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ADC8-CD35-4C4E-A6FB-CBA2C7ADA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876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B8C563B-F08A-7D19-79DC-D8554608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9294-2033-461C-A0E7-CCBD94316308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E487D0-0A2A-D020-8CB7-42A82A65D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EFE055-F293-3F30-DF38-FE355B82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ADC8-CD35-4C4E-A6FB-CBA2C7ADA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425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DD2B46-C4FB-0A55-0DC8-75FE03354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3B752E-BBF0-D89C-CD18-799F4F7F8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1FDBA0E-83B9-556E-A97C-57B458D92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01AA67-3907-899E-3E3F-7ADEFEB87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9294-2033-461C-A0E7-CCBD94316308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E1FB9F-BA2F-9CFA-F300-DEDE6417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589DD4-B016-DCA7-AAB6-8C86985D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ADC8-CD35-4C4E-A6FB-CBA2C7ADA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489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47B9A-B8B9-9798-561E-F72A98E0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7757E58-5923-7590-6896-2FDB9A25F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09C7193-8BC1-C451-5D8F-D79F5B84F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2344B2-53DF-29F9-F2C7-95B58EA2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9294-2033-461C-A0E7-CCBD94316308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16AEA0-DBDE-4EFE-C631-7F4337CB1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0453EF-5C98-4D02-7410-CC8B18476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2ADC8-CD35-4C4E-A6FB-CBA2C7ADA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383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D9BB97-7271-C346-BBE0-1FF60726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8DA197-68C2-EF18-0A03-FD5227172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A4F694-A9AC-C4B7-7C7B-07E5460A0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319294-2033-461C-A0E7-CCBD94316308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0A58E9-E3DF-FF71-745C-41C1BBE1E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FF7C74-F632-8E0E-05ED-51927A5F0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02ADC8-CD35-4C4E-A6FB-CBA2C7ADA0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006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Gras, draußen, Himmel, Landwirtschaft enthält.&#10;&#10;KI-generierte Inhalte können fehlerhaft sein.">
            <a:extLst>
              <a:ext uri="{FF2B5EF4-FFF2-40B4-BE49-F238E27FC236}">
                <a16:creationId xmlns:a16="http://schemas.microsoft.com/office/drawing/2014/main" id="{144E9E48-2D8F-902E-E214-057A80C70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" y="0"/>
            <a:ext cx="12001500" cy="6858000"/>
          </a:xfrm>
          <a:prstGeom prst="rect">
            <a:avLst/>
          </a:prstGeom>
        </p:spPr>
      </p:pic>
      <p:sp>
        <p:nvSpPr>
          <p:cNvPr id="6" name="Pfeil: nach unten 5">
            <a:extLst>
              <a:ext uri="{FF2B5EF4-FFF2-40B4-BE49-F238E27FC236}">
                <a16:creationId xmlns:a16="http://schemas.microsoft.com/office/drawing/2014/main" id="{910C1C6D-A916-356C-C0BB-0ED62FCDC5D5}"/>
              </a:ext>
            </a:extLst>
          </p:cNvPr>
          <p:cNvSpPr/>
          <p:nvPr/>
        </p:nvSpPr>
        <p:spPr>
          <a:xfrm>
            <a:off x="1427480" y="2225040"/>
            <a:ext cx="396240" cy="965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863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>Hochschule Esslingen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Rossdeutscher</dc:creator>
  <cp:lastModifiedBy>Mario Rossdeutscher</cp:lastModifiedBy>
  <cp:revision>1</cp:revision>
  <dcterms:created xsi:type="dcterms:W3CDTF">2025-09-30T07:05:51Z</dcterms:created>
  <dcterms:modified xsi:type="dcterms:W3CDTF">2025-09-30T07:06:05Z</dcterms:modified>
</cp:coreProperties>
</file>