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2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54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3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30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21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7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610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59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87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8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8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6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89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68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74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3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7E39-F254-4D7C-B698-5A4456EB1ADA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831F44-F79C-4B11-B32F-3973D7A48C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Rangkuman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Viewpoint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5115100077 – Dicky Kaisar Utomo</a:t>
            </a:r>
          </a:p>
          <a:p>
            <a:r>
              <a:rPr lang="id-ID" dirty="0" smtClean="0"/>
              <a:t>5115100144 – M. Rosyid Abdurrohman</a:t>
            </a:r>
          </a:p>
          <a:p>
            <a:r>
              <a:rPr lang="id-ID" dirty="0" smtClean="0"/>
              <a:t>5115100146 – Abdurrachman M. Hattami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73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Lama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.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di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non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walaupub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non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di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website </a:t>
            </a:r>
            <a:r>
              <a:rPr lang="en-US" dirty="0" err="1" smtClean="0"/>
              <a:t>tersendiri</a:t>
            </a:r>
            <a:endParaRPr lang="en-US" dirty="0" smtClean="0"/>
          </a:p>
          <a:p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di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didominasi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cara-cara</a:t>
            </a:r>
            <a:r>
              <a:rPr lang="en-US" dirty="0" smtClean="0"/>
              <a:t> manual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terdigitalisasi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25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Viewpoint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57" y="431799"/>
            <a:ext cx="6108143" cy="5867401"/>
          </a:xfrm>
        </p:spPr>
      </p:pic>
    </p:spTree>
    <p:extLst>
      <p:ext uri="{BB962C8B-B14F-4D97-AF65-F5344CB8AC3E}">
        <p14:creationId xmlns:p14="http://schemas.microsoft.com/office/powerpoint/2010/main" val="10326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84500"/>
            <a:ext cx="8596668" cy="13208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9490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101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Rangkuman dan Viewpoint</vt:lpstr>
      <vt:lpstr>Permasalahan</vt:lpstr>
      <vt:lpstr>Viewpoint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Rangkuman dan Viewpoint</dc:title>
  <dc:creator>Abdurrachman Muhammad Hattami</dc:creator>
  <cp:lastModifiedBy>Abdurrachman Muhammad Hattami</cp:lastModifiedBy>
  <cp:revision>4</cp:revision>
  <dcterms:created xsi:type="dcterms:W3CDTF">2018-03-15T05:12:00Z</dcterms:created>
  <dcterms:modified xsi:type="dcterms:W3CDTF">2018-03-15T05:44:36Z</dcterms:modified>
</cp:coreProperties>
</file>