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59" r:id="rId3"/>
    <p:sldId id="260" r:id="rId4"/>
    <p:sldId id="261" r:id="rId5"/>
    <p:sldId id="278" r:id="rId6"/>
    <p:sldId id="276" r:id="rId7"/>
    <p:sldId id="279" r:id="rId8"/>
    <p:sldId id="280" r:id="rId9"/>
    <p:sldId id="281" r:id="rId10"/>
    <p:sldId id="282" r:id="rId11"/>
    <p:sldId id="283" r:id="rId12"/>
    <p:sldId id="284" r:id="rId13"/>
    <p:sldId id="285" r:id="rId14"/>
    <p:sldId id="292" r:id="rId15"/>
    <p:sldId id="294" r:id="rId16"/>
    <p:sldId id="293" r:id="rId17"/>
    <p:sldId id="295" r:id="rId18"/>
    <p:sldId id="286" r:id="rId19"/>
    <p:sldId id="287" r:id="rId20"/>
    <p:sldId id="288" r:id="rId21"/>
    <p:sldId id="289" r:id="rId22"/>
    <p:sldId id="290"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65D7FF"/>
    <a:srgbClr val="FFFF00"/>
    <a:srgbClr val="FF7C80"/>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737" autoAdjust="0"/>
  </p:normalViewPr>
  <p:slideViewPr>
    <p:cSldViewPr>
      <p:cViewPr varScale="1">
        <p:scale>
          <a:sx n="86" d="100"/>
          <a:sy n="86" d="100"/>
        </p:scale>
        <p:origin x="-10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B4BFE4-518C-4448-88E4-6C2178649D57}"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CC490E4C-10FA-4098-89A7-932EF77773DB}">
      <dgm:prSet>
        <dgm:style>
          <a:lnRef idx="1">
            <a:schemeClr val="accent1"/>
          </a:lnRef>
          <a:fillRef idx="3">
            <a:schemeClr val="accent1"/>
          </a:fillRef>
          <a:effectRef idx="2">
            <a:schemeClr val="accent1"/>
          </a:effectRef>
          <a:fontRef idx="minor">
            <a:schemeClr val="lt1"/>
          </a:fontRef>
        </dgm:style>
      </dgm:prSet>
      <dgm:spPr/>
      <dgm:t>
        <a:bodyPr/>
        <a:lstStyle/>
        <a:p>
          <a:r>
            <a:rPr lang="en-US" smtClean="0"/>
            <a:t>Modelkan lingkungan aplikasi</a:t>
          </a:r>
          <a:endParaRPr lang="en-US" dirty="0"/>
        </a:p>
      </dgm:t>
    </dgm:pt>
    <dgm:pt modelId="{2CDD7E3D-5AED-426B-BD3D-5E099F57DF92}" type="parTrans" cxnId="{2E2BE0D1-BECB-4EC6-8571-1B87CAABD26F}">
      <dgm:prSet/>
      <dgm:spPr/>
      <dgm:t>
        <a:bodyPr/>
        <a:lstStyle/>
        <a:p>
          <a:endParaRPr lang="en-US"/>
        </a:p>
      </dgm:t>
    </dgm:pt>
    <dgm:pt modelId="{8096AA72-86EC-451A-BCF6-6383C0BD5A25}" type="sibTrans" cxnId="{2E2BE0D1-BECB-4EC6-8571-1B87CAABD26F}">
      <dgm:prSet/>
      <dgm:spPr/>
      <dgm:t>
        <a:bodyPr/>
        <a:lstStyle/>
        <a:p>
          <a:endParaRPr lang="en-US"/>
        </a:p>
      </dgm:t>
    </dgm:pt>
    <dgm:pt modelId="{C1230EF7-ED16-4969-B788-B65B6C8EEC64}">
      <dgm:prSet>
        <dgm:style>
          <a:lnRef idx="1">
            <a:schemeClr val="accent1"/>
          </a:lnRef>
          <a:fillRef idx="3">
            <a:schemeClr val="accent1"/>
          </a:fillRef>
          <a:effectRef idx="2">
            <a:schemeClr val="accent1"/>
          </a:effectRef>
          <a:fontRef idx="minor">
            <a:schemeClr val="lt1"/>
          </a:fontRef>
        </dgm:style>
      </dgm:prSet>
      <dgm:spPr/>
      <dgm:t>
        <a:bodyPr/>
        <a:lstStyle/>
        <a:p>
          <a:r>
            <a:rPr lang="en-US" dirty="0" err="1" smtClean="0"/>
            <a:t>Buat</a:t>
          </a:r>
          <a:r>
            <a:rPr lang="en-US" dirty="0" smtClean="0"/>
            <a:t> prototype </a:t>
          </a:r>
          <a:r>
            <a:rPr lang="en-US" dirty="0" err="1" smtClean="0"/>
            <a:t>antarmuka</a:t>
          </a:r>
          <a:endParaRPr lang="en-US" dirty="0"/>
        </a:p>
      </dgm:t>
    </dgm:pt>
    <dgm:pt modelId="{F63588BE-35A7-4E0A-B396-E512ED031D1B}" type="parTrans" cxnId="{218822DF-6BC8-43E9-B294-8086FA406B8B}">
      <dgm:prSet/>
      <dgm:spPr/>
      <dgm:t>
        <a:bodyPr/>
        <a:lstStyle/>
        <a:p>
          <a:endParaRPr lang="en-US"/>
        </a:p>
      </dgm:t>
    </dgm:pt>
    <dgm:pt modelId="{775F8A98-15AF-4152-BF9E-2EFF800D4A4F}" type="sibTrans" cxnId="{218822DF-6BC8-43E9-B294-8086FA406B8B}">
      <dgm:prSet/>
      <dgm:spPr/>
      <dgm:t>
        <a:bodyPr/>
        <a:lstStyle/>
        <a:p>
          <a:endParaRPr lang="en-US"/>
        </a:p>
      </dgm:t>
    </dgm:pt>
    <dgm:pt modelId="{D3D98E38-C5EE-4FB7-8008-5BF04313C3D7}">
      <dgm:prSet>
        <dgm:style>
          <a:lnRef idx="1">
            <a:schemeClr val="accent1"/>
          </a:lnRef>
          <a:fillRef idx="3">
            <a:schemeClr val="accent1"/>
          </a:fillRef>
          <a:effectRef idx="2">
            <a:schemeClr val="accent1"/>
          </a:effectRef>
          <a:fontRef idx="minor">
            <a:schemeClr val="lt1"/>
          </a:fontRef>
        </dgm:style>
      </dgm:prSet>
      <dgm:spPr/>
      <dgm:t>
        <a:bodyPr/>
        <a:lstStyle/>
        <a:p>
          <a:r>
            <a:rPr lang="en-US" smtClean="0"/>
            <a:t>Analisa dan buat prioritas kebutuhan</a:t>
          </a:r>
          <a:endParaRPr lang="en-US" dirty="0"/>
        </a:p>
      </dgm:t>
    </dgm:pt>
    <dgm:pt modelId="{818ABF50-C85D-4592-8567-F9240738DEEA}" type="parTrans" cxnId="{2E154332-160D-48CB-8483-181EF32042B2}">
      <dgm:prSet/>
      <dgm:spPr/>
      <dgm:t>
        <a:bodyPr/>
        <a:lstStyle/>
        <a:p>
          <a:endParaRPr lang="en-US"/>
        </a:p>
      </dgm:t>
    </dgm:pt>
    <dgm:pt modelId="{FBA695D1-DA36-4489-936A-B8981577C107}" type="sibTrans" cxnId="{2E154332-160D-48CB-8483-181EF32042B2}">
      <dgm:prSet/>
      <dgm:spPr/>
      <dgm:t>
        <a:bodyPr/>
        <a:lstStyle/>
        <a:p>
          <a:endParaRPr lang="en-US"/>
        </a:p>
      </dgm:t>
    </dgm:pt>
    <dgm:pt modelId="{02124262-71BF-4685-A60D-EA8D99ACC11D}">
      <dgm:prSet>
        <dgm:style>
          <a:lnRef idx="1">
            <a:schemeClr val="accent1"/>
          </a:lnRef>
          <a:fillRef idx="3">
            <a:schemeClr val="accent1"/>
          </a:fillRef>
          <a:effectRef idx="2">
            <a:schemeClr val="accent1"/>
          </a:effectRef>
          <a:fontRef idx="minor">
            <a:schemeClr val="lt1"/>
          </a:fontRef>
        </dgm:style>
      </dgm:prSet>
      <dgm:spPr/>
      <dgm:t>
        <a:bodyPr/>
        <a:lstStyle/>
        <a:p>
          <a:r>
            <a:rPr lang="en-US" smtClean="0"/>
            <a:t>Buat kamus data</a:t>
          </a:r>
          <a:endParaRPr lang="en-US" dirty="0"/>
        </a:p>
      </dgm:t>
    </dgm:pt>
    <dgm:pt modelId="{3318B429-67E8-40F8-9552-8F304E02CF0E}" type="parTrans" cxnId="{B8B21DDC-7A46-4842-BA90-ED4FF7CD6F0C}">
      <dgm:prSet/>
      <dgm:spPr/>
      <dgm:t>
        <a:bodyPr/>
        <a:lstStyle/>
        <a:p>
          <a:endParaRPr lang="en-US"/>
        </a:p>
      </dgm:t>
    </dgm:pt>
    <dgm:pt modelId="{E67D267A-5656-47F8-88B1-06D5B485CCE7}" type="sibTrans" cxnId="{B8B21DDC-7A46-4842-BA90-ED4FF7CD6F0C}">
      <dgm:prSet/>
      <dgm:spPr/>
      <dgm:t>
        <a:bodyPr/>
        <a:lstStyle/>
        <a:p>
          <a:endParaRPr lang="en-US"/>
        </a:p>
      </dgm:t>
    </dgm:pt>
    <dgm:pt modelId="{E6BE92A0-71DC-4A99-BE58-8DAF242B6E8B}">
      <dgm:prSet>
        <dgm:style>
          <a:lnRef idx="1">
            <a:schemeClr val="accent1"/>
          </a:lnRef>
          <a:fillRef idx="3">
            <a:schemeClr val="accent1"/>
          </a:fillRef>
          <a:effectRef idx="2">
            <a:schemeClr val="accent1"/>
          </a:effectRef>
          <a:fontRef idx="minor">
            <a:schemeClr val="lt1"/>
          </a:fontRef>
        </dgm:style>
      </dgm:prSet>
      <dgm:spPr/>
      <dgm:t>
        <a:bodyPr/>
        <a:lstStyle/>
        <a:p>
          <a:r>
            <a:rPr lang="en-US" smtClean="0"/>
            <a:t>Modelkan kebutuhan</a:t>
          </a:r>
          <a:endParaRPr lang="en-US" dirty="0"/>
        </a:p>
      </dgm:t>
    </dgm:pt>
    <dgm:pt modelId="{CBC366B1-981B-4EB2-82D2-38E20A95514B}" type="parTrans" cxnId="{6CDC7B02-3921-477A-8A0B-520D1019550B}">
      <dgm:prSet/>
      <dgm:spPr/>
      <dgm:t>
        <a:bodyPr/>
        <a:lstStyle/>
        <a:p>
          <a:endParaRPr lang="en-US"/>
        </a:p>
      </dgm:t>
    </dgm:pt>
    <dgm:pt modelId="{BFCF1153-0BCD-4D2B-BDE9-191996298ADF}" type="sibTrans" cxnId="{6CDC7B02-3921-477A-8A0B-520D1019550B}">
      <dgm:prSet/>
      <dgm:spPr/>
      <dgm:t>
        <a:bodyPr/>
        <a:lstStyle/>
        <a:p>
          <a:endParaRPr lang="en-US"/>
        </a:p>
      </dgm:t>
    </dgm:pt>
    <dgm:pt modelId="{A03DAB2C-F489-4370-90B7-3182C17C195B}">
      <dgm:prSet>
        <dgm:style>
          <a:lnRef idx="1">
            <a:schemeClr val="accent1"/>
          </a:lnRef>
          <a:fillRef idx="3">
            <a:schemeClr val="accent1"/>
          </a:fillRef>
          <a:effectRef idx="2">
            <a:schemeClr val="accent1"/>
          </a:effectRef>
          <a:fontRef idx="minor">
            <a:schemeClr val="lt1"/>
          </a:fontRef>
        </dgm:style>
      </dgm:prSet>
      <dgm:spPr/>
      <dgm:t>
        <a:bodyPr/>
        <a:lstStyle/>
        <a:p>
          <a:r>
            <a:rPr lang="en-US" smtClean="0"/>
            <a:t>Analisa antarmuka dengan sistem lain</a:t>
          </a:r>
          <a:endParaRPr lang="en-US" dirty="0"/>
        </a:p>
      </dgm:t>
    </dgm:pt>
    <dgm:pt modelId="{95BFEC09-9EA9-4B7F-A00C-BA05CB83EF84}" type="parTrans" cxnId="{FFCBB5A7-DAB9-43F3-9905-1EEC3808AE3B}">
      <dgm:prSet/>
      <dgm:spPr/>
      <dgm:t>
        <a:bodyPr/>
        <a:lstStyle/>
        <a:p>
          <a:endParaRPr lang="en-US"/>
        </a:p>
      </dgm:t>
    </dgm:pt>
    <dgm:pt modelId="{EC1CC3E0-2B37-431D-A4C6-BFBFCD9773FA}" type="sibTrans" cxnId="{FFCBB5A7-DAB9-43F3-9905-1EEC3808AE3B}">
      <dgm:prSet/>
      <dgm:spPr/>
      <dgm:t>
        <a:bodyPr/>
        <a:lstStyle/>
        <a:p>
          <a:endParaRPr lang="en-US"/>
        </a:p>
      </dgm:t>
    </dgm:pt>
    <dgm:pt modelId="{79595FA5-11B6-4F6C-A44B-DFE4E3384EC4}" type="pres">
      <dgm:prSet presAssocID="{FFB4BFE4-518C-4448-88E4-6C2178649D57}" presName="Name0" presStyleCnt="0">
        <dgm:presLayoutVars>
          <dgm:chMax val="7"/>
          <dgm:chPref val="7"/>
          <dgm:dir/>
        </dgm:presLayoutVars>
      </dgm:prSet>
      <dgm:spPr/>
      <dgm:t>
        <a:bodyPr/>
        <a:lstStyle/>
        <a:p>
          <a:endParaRPr lang="en-US"/>
        </a:p>
      </dgm:t>
    </dgm:pt>
    <dgm:pt modelId="{25986811-75E5-4C7F-9CD8-81ECDD3E44DE}" type="pres">
      <dgm:prSet presAssocID="{FFB4BFE4-518C-4448-88E4-6C2178649D57}" presName="Name1" presStyleCnt="0"/>
      <dgm:spPr/>
      <dgm:t>
        <a:bodyPr/>
        <a:lstStyle/>
        <a:p>
          <a:endParaRPr lang="en-US"/>
        </a:p>
      </dgm:t>
    </dgm:pt>
    <dgm:pt modelId="{39B418B3-5995-4F98-8D1D-16B1F6AA209B}" type="pres">
      <dgm:prSet presAssocID="{FFB4BFE4-518C-4448-88E4-6C2178649D57}" presName="cycle" presStyleCnt="0"/>
      <dgm:spPr/>
      <dgm:t>
        <a:bodyPr/>
        <a:lstStyle/>
        <a:p>
          <a:endParaRPr lang="en-US"/>
        </a:p>
      </dgm:t>
    </dgm:pt>
    <dgm:pt modelId="{41D466CB-442D-416B-A289-C63A5F3BE77E}" type="pres">
      <dgm:prSet presAssocID="{FFB4BFE4-518C-4448-88E4-6C2178649D57}" presName="srcNode" presStyleLbl="node1" presStyleIdx="0" presStyleCnt="6"/>
      <dgm:spPr/>
      <dgm:t>
        <a:bodyPr/>
        <a:lstStyle/>
        <a:p>
          <a:endParaRPr lang="en-US"/>
        </a:p>
      </dgm:t>
    </dgm:pt>
    <dgm:pt modelId="{5B0F3149-B0C9-42D9-9F6E-AE740297C5DB}" type="pres">
      <dgm:prSet presAssocID="{FFB4BFE4-518C-4448-88E4-6C2178649D57}" presName="conn" presStyleLbl="parChTrans1D2" presStyleIdx="0" presStyleCnt="1"/>
      <dgm:spPr/>
      <dgm:t>
        <a:bodyPr/>
        <a:lstStyle/>
        <a:p>
          <a:endParaRPr lang="en-US"/>
        </a:p>
      </dgm:t>
    </dgm:pt>
    <dgm:pt modelId="{F925961C-B8E7-4DA4-B812-A73F5E2714B7}" type="pres">
      <dgm:prSet presAssocID="{FFB4BFE4-518C-4448-88E4-6C2178649D57}" presName="extraNode" presStyleLbl="node1" presStyleIdx="0" presStyleCnt="6"/>
      <dgm:spPr/>
      <dgm:t>
        <a:bodyPr/>
        <a:lstStyle/>
        <a:p>
          <a:endParaRPr lang="en-US"/>
        </a:p>
      </dgm:t>
    </dgm:pt>
    <dgm:pt modelId="{78CF4541-35B0-41B7-AA40-73C3C8B2F78D}" type="pres">
      <dgm:prSet presAssocID="{FFB4BFE4-518C-4448-88E4-6C2178649D57}" presName="dstNode" presStyleLbl="node1" presStyleIdx="0" presStyleCnt="6"/>
      <dgm:spPr/>
      <dgm:t>
        <a:bodyPr/>
        <a:lstStyle/>
        <a:p>
          <a:endParaRPr lang="en-US"/>
        </a:p>
      </dgm:t>
    </dgm:pt>
    <dgm:pt modelId="{D95E0ABD-B8F3-41E3-A2E6-F930A236A2DC}" type="pres">
      <dgm:prSet presAssocID="{CC490E4C-10FA-4098-89A7-932EF77773DB}" presName="text_1" presStyleLbl="node1" presStyleIdx="0" presStyleCnt="6">
        <dgm:presLayoutVars>
          <dgm:bulletEnabled val="1"/>
        </dgm:presLayoutVars>
      </dgm:prSet>
      <dgm:spPr/>
      <dgm:t>
        <a:bodyPr/>
        <a:lstStyle/>
        <a:p>
          <a:endParaRPr lang="en-US"/>
        </a:p>
      </dgm:t>
    </dgm:pt>
    <dgm:pt modelId="{B5BD7F40-A8DD-42B2-9251-50B5FA3B039A}" type="pres">
      <dgm:prSet presAssocID="{CC490E4C-10FA-4098-89A7-932EF77773DB}" presName="accent_1" presStyleCnt="0"/>
      <dgm:spPr/>
      <dgm:t>
        <a:bodyPr/>
        <a:lstStyle/>
        <a:p>
          <a:endParaRPr lang="en-US"/>
        </a:p>
      </dgm:t>
    </dgm:pt>
    <dgm:pt modelId="{6E1CE829-0D01-4928-9F7B-B8A27FC9BE2C}" type="pres">
      <dgm:prSet presAssocID="{CC490E4C-10FA-4098-89A7-932EF77773DB}" presName="accentRepeatNode" presStyleLbl="solidFgAcc1" presStyleIdx="0" presStyleCnt="6"/>
      <dgm:spPr/>
      <dgm:t>
        <a:bodyPr/>
        <a:lstStyle/>
        <a:p>
          <a:endParaRPr lang="en-US"/>
        </a:p>
      </dgm:t>
    </dgm:pt>
    <dgm:pt modelId="{BCAFAC1E-392D-40DB-BFC0-4AE99EA0F621}" type="pres">
      <dgm:prSet presAssocID="{C1230EF7-ED16-4969-B788-B65B6C8EEC64}" presName="text_2" presStyleLbl="node1" presStyleIdx="1" presStyleCnt="6">
        <dgm:presLayoutVars>
          <dgm:bulletEnabled val="1"/>
        </dgm:presLayoutVars>
      </dgm:prSet>
      <dgm:spPr/>
      <dgm:t>
        <a:bodyPr/>
        <a:lstStyle/>
        <a:p>
          <a:endParaRPr lang="en-US"/>
        </a:p>
      </dgm:t>
    </dgm:pt>
    <dgm:pt modelId="{B4B935D9-06F1-4920-A658-E9D6EA0A31FA}" type="pres">
      <dgm:prSet presAssocID="{C1230EF7-ED16-4969-B788-B65B6C8EEC64}" presName="accent_2" presStyleCnt="0"/>
      <dgm:spPr/>
      <dgm:t>
        <a:bodyPr/>
        <a:lstStyle/>
        <a:p>
          <a:endParaRPr lang="en-US"/>
        </a:p>
      </dgm:t>
    </dgm:pt>
    <dgm:pt modelId="{23E86E40-3244-4B95-AC3B-595505BDCACF}" type="pres">
      <dgm:prSet presAssocID="{C1230EF7-ED16-4969-B788-B65B6C8EEC64}" presName="accentRepeatNode" presStyleLbl="solidFgAcc1" presStyleIdx="1" presStyleCnt="6"/>
      <dgm:spPr/>
      <dgm:t>
        <a:bodyPr/>
        <a:lstStyle/>
        <a:p>
          <a:endParaRPr lang="en-US"/>
        </a:p>
      </dgm:t>
    </dgm:pt>
    <dgm:pt modelId="{D076CD22-302F-4215-83A4-E6808AD67738}" type="pres">
      <dgm:prSet presAssocID="{D3D98E38-C5EE-4FB7-8008-5BF04313C3D7}" presName="text_3" presStyleLbl="node1" presStyleIdx="2" presStyleCnt="6">
        <dgm:presLayoutVars>
          <dgm:bulletEnabled val="1"/>
        </dgm:presLayoutVars>
      </dgm:prSet>
      <dgm:spPr/>
      <dgm:t>
        <a:bodyPr/>
        <a:lstStyle/>
        <a:p>
          <a:endParaRPr lang="en-US"/>
        </a:p>
      </dgm:t>
    </dgm:pt>
    <dgm:pt modelId="{F0108651-6EC4-4B87-A617-CFE367457DEA}" type="pres">
      <dgm:prSet presAssocID="{D3D98E38-C5EE-4FB7-8008-5BF04313C3D7}" presName="accent_3" presStyleCnt="0"/>
      <dgm:spPr/>
      <dgm:t>
        <a:bodyPr/>
        <a:lstStyle/>
        <a:p>
          <a:endParaRPr lang="en-US"/>
        </a:p>
      </dgm:t>
    </dgm:pt>
    <dgm:pt modelId="{14D590D7-D078-4C31-B58C-7F92C8072EAB}" type="pres">
      <dgm:prSet presAssocID="{D3D98E38-C5EE-4FB7-8008-5BF04313C3D7}" presName="accentRepeatNode" presStyleLbl="solidFgAcc1" presStyleIdx="2" presStyleCnt="6"/>
      <dgm:spPr/>
      <dgm:t>
        <a:bodyPr/>
        <a:lstStyle/>
        <a:p>
          <a:endParaRPr lang="en-US"/>
        </a:p>
      </dgm:t>
    </dgm:pt>
    <dgm:pt modelId="{2A4BAE46-5213-479E-BC2A-DDF08834BF75}" type="pres">
      <dgm:prSet presAssocID="{02124262-71BF-4685-A60D-EA8D99ACC11D}" presName="text_4" presStyleLbl="node1" presStyleIdx="3" presStyleCnt="6">
        <dgm:presLayoutVars>
          <dgm:bulletEnabled val="1"/>
        </dgm:presLayoutVars>
      </dgm:prSet>
      <dgm:spPr/>
      <dgm:t>
        <a:bodyPr/>
        <a:lstStyle/>
        <a:p>
          <a:endParaRPr lang="en-US"/>
        </a:p>
      </dgm:t>
    </dgm:pt>
    <dgm:pt modelId="{A72B3667-CE60-4DAE-81B4-9EF2BBA6654D}" type="pres">
      <dgm:prSet presAssocID="{02124262-71BF-4685-A60D-EA8D99ACC11D}" presName="accent_4" presStyleCnt="0"/>
      <dgm:spPr/>
      <dgm:t>
        <a:bodyPr/>
        <a:lstStyle/>
        <a:p>
          <a:endParaRPr lang="en-US"/>
        </a:p>
      </dgm:t>
    </dgm:pt>
    <dgm:pt modelId="{E8B23D24-8036-4FD6-9C5C-120F4A4ED9F3}" type="pres">
      <dgm:prSet presAssocID="{02124262-71BF-4685-A60D-EA8D99ACC11D}" presName="accentRepeatNode" presStyleLbl="solidFgAcc1" presStyleIdx="3" presStyleCnt="6"/>
      <dgm:spPr/>
      <dgm:t>
        <a:bodyPr/>
        <a:lstStyle/>
        <a:p>
          <a:endParaRPr lang="en-US"/>
        </a:p>
      </dgm:t>
    </dgm:pt>
    <dgm:pt modelId="{A41F94D9-DA43-45DC-84BC-72094329581C}" type="pres">
      <dgm:prSet presAssocID="{E6BE92A0-71DC-4A99-BE58-8DAF242B6E8B}" presName="text_5" presStyleLbl="node1" presStyleIdx="4" presStyleCnt="6">
        <dgm:presLayoutVars>
          <dgm:bulletEnabled val="1"/>
        </dgm:presLayoutVars>
      </dgm:prSet>
      <dgm:spPr/>
      <dgm:t>
        <a:bodyPr/>
        <a:lstStyle/>
        <a:p>
          <a:endParaRPr lang="en-US"/>
        </a:p>
      </dgm:t>
    </dgm:pt>
    <dgm:pt modelId="{186B6657-3B23-4607-8B75-6F0A0495781A}" type="pres">
      <dgm:prSet presAssocID="{E6BE92A0-71DC-4A99-BE58-8DAF242B6E8B}" presName="accent_5" presStyleCnt="0"/>
      <dgm:spPr/>
      <dgm:t>
        <a:bodyPr/>
        <a:lstStyle/>
        <a:p>
          <a:endParaRPr lang="en-US"/>
        </a:p>
      </dgm:t>
    </dgm:pt>
    <dgm:pt modelId="{98B6E339-7C07-478C-9D0B-222C4F7300DC}" type="pres">
      <dgm:prSet presAssocID="{E6BE92A0-71DC-4A99-BE58-8DAF242B6E8B}" presName="accentRepeatNode" presStyleLbl="solidFgAcc1" presStyleIdx="4" presStyleCnt="6"/>
      <dgm:spPr/>
      <dgm:t>
        <a:bodyPr/>
        <a:lstStyle/>
        <a:p>
          <a:endParaRPr lang="en-US"/>
        </a:p>
      </dgm:t>
    </dgm:pt>
    <dgm:pt modelId="{30FFCC68-13B3-429B-BFF6-720B84DCEDB0}" type="pres">
      <dgm:prSet presAssocID="{A03DAB2C-F489-4370-90B7-3182C17C195B}" presName="text_6" presStyleLbl="node1" presStyleIdx="5" presStyleCnt="6">
        <dgm:presLayoutVars>
          <dgm:bulletEnabled val="1"/>
        </dgm:presLayoutVars>
      </dgm:prSet>
      <dgm:spPr/>
      <dgm:t>
        <a:bodyPr/>
        <a:lstStyle/>
        <a:p>
          <a:endParaRPr lang="en-US"/>
        </a:p>
      </dgm:t>
    </dgm:pt>
    <dgm:pt modelId="{AED61C02-2080-4144-9C23-467077A80CCC}" type="pres">
      <dgm:prSet presAssocID="{A03DAB2C-F489-4370-90B7-3182C17C195B}" presName="accent_6" presStyleCnt="0"/>
      <dgm:spPr/>
      <dgm:t>
        <a:bodyPr/>
        <a:lstStyle/>
        <a:p>
          <a:endParaRPr lang="en-US"/>
        </a:p>
      </dgm:t>
    </dgm:pt>
    <dgm:pt modelId="{62E4A603-305A-49B3-8D02-527C0C142F83}" type="pres">
      <dgm:prSet presAssocID="{A03DAB2C-F489-4370-90B7-3182C17C195B}" presName="accentRepeatNode" presStyleLbl="solidFgAcc1" presStyleIdx="5" presStyleCnt="6"/>
      <dgm:spPr/>
      <dgm:t>
        <a:bodyPr/>
        <a:lstStyle/>
        <a:p>
          <a:endParaRPr lang="en-US"/>
        </a:p>
      </dgm:t>
    </dgm:pt>
  </dgm:ptLst>
  <dgm:cxnLst>
    <dgm:cxn modelId="{0974500A-E7EA-4038-941B-33BCF8FFADAD}" type="presOf" srcId="{D3D98E38-C5EE-4FB7-8008-5BF04313C3D7}" destId="{D076CD22-302F-4215-83A4-E6808AD67738}" srcOrd="0" destOrd="0" presId="urn:microsoft.com/office/officeart/2008/layout/VerticalCurvedList"/>
    <dgm:cxn modelId="{C248BBD9-3A83-4268-8FE3-3C23E5E77881}" type="presOf" srcId="{FFB4BFE4-518C-4448-88E4-6C2178649D57}" destId="{79595FA5-11B6-4F6C-A44B-DFE4E3384EC4}" srcOrd="0" destOrd="0" presId="urn:microsoft.com/office/officeart/2008/layout/VerticalCurvedList"/>
    <dgm:cxn modelId="{CA54CAAE-C710-4416-910C-2FC4723FBB11}" type="presOf" srcId="{02124262-71BF-4685-A60D-EA8D99ACC11D}" destId="{2A4BAE46-5213-479E-BC2A-DDF08834BF75}" srcOrd="0" destOrd="0" presId="urn:microsoft.com/office/officeart/2008/layout/VerticalCurvedList"/>
    <dgm:cxn modelId="{24A498D4-6AD6-4C4D-BB54-10E29347EB67}" type="presOf" srcId="{A03DAB2C-F489-4370-90B7-3182C17C195B}" destId="{30FFCC68-13B3-429B-BFF6-720B84DCEDB0}" srcOrd="0" destOrd="0" presId="urn:microsoft.com/office/officeart/2008/layout/VerticalCurvedList"/>
    <dgm:cxn modelId="{218822DF-6BC8-43E9-B294-8086FA406B8B}" srcId="{FFB4BFE4-518C-4448-88E4-6C2178649D57}" destId="{C1230EF7-ED16-4969-B788-B65B6C8EEC64}" srcOrd="1" destOrd="0" parTransId="{F63588BE-35A7-4E0A-B396-E512ED031D1B}" sibTransId="{775F8A98-15AF-4152-BF9E-2EFF800D4A4F}"/>
    <dgm:cxn modelId="{B8B21DDC-7A46-4842-BA90-ED4FF7CD6F0C}" srcId="{FFB4BFE4-518C-4448-88E4-6C2178649D57}" destId="{02124262-71BF-4685-A60D-EA8D99ACC11D}" srcOrd="3" destOrd="0" parTransId="{3318B429-67E8-40F8-9552-8F304E02CF0E}" sibTransId="{E67D267A-5656-47F8-88B1-06D5B485CCE7}"/>
    <dgm:cxn modelId="{5AA6241E-DBBA-42C8-8B5C-B819E4939F08}" type="presOf" srcId="{CC490E4C-10FA-4098-89A7-932EF77773DB}" destId="{D95E0ABD-B8F3-41E3-A2E6-F930A236A2DC}" srcOrd="0" destOrd="0" presId="urn:microsoft.com/office/officeart/2008/layout/VerticalCurvedList"/>
    <dgm:cxn modelId="{EF1A8726-718E-4BD5-8595-52DDB9D9693A}" type="presOf" srcId="{E6BE92A0-71DC-4A99-BE58-8DAF242B6E8B}" destId="{A41F94D9-DA43-45DC-84BC-72094329581C}" srcOrd="0" destOrd="0" presId="urn:microsoft.com/office/officeart/2008/layout/VerticalCurvedList"/>
    <dgm:cxn modelId="{2E2BE0D1-BECB-4EC6-8571-1B87CAABD26F}" srcId="{FFB4BFE4-518C-4448-88E4-6C2178649D57}" destId="{CC490E4C-10FA-4098-89A7-932EF77773DB}" srcOrd="0" destOrd="0" parTransId="{2CDD7E3D-5AED-426B-BD3D-5E099F57DF92}" sibTransId="{8096AA72-86EC-451A-BCF6-6383C0BD5A25}"/>
    <dgm:cxn modelId="{B1893EB0-CA40-4EBC-A1C6-7D1F52D2126A}" type="presOf" srcId="{8096AA72-86EC-451A-BCF6-6383C0BD5A25}" destId="{5B0F3149-B0C9-42D9-9F6E-AE740297C5DB}" srcOrd="0" destOrd="0" presId="urn:microsoft.com/office/officeart/2008/layout/VerticalCurvedList"/>
    <dgm:cxn modelId="{2E154332-160D-48CB-8483-181EF32042B2}" srcId="{FFB4BFE4-518C-4448-88E4-6C2178649D57}" destId="{D3D98E38-C5EE-4FB7-8008-5BF04313C3D7}" srcOrd="2" destOrd="0" parTransId="{818ABF50-C85D-4592-8567-F9240738DEEA}" sibTransId="{FBA695D1-DA36-4489-936A-B8981577C107}"/>
    <dgm:cxn modelId="{6CDC7B02-3921-477A-8A0B-520D1019550B}" srcId="{FFB4BFE4-518C-4448-88E4-6C2178649D57}" destId="{E6BE92A0-71DC-4A99-BE58-8DAF242B6E8B}" srcOrd="4" destOrd="0" parTransId="{CBC366B1-981B-4EB2-82D2-38E20A95514B}" sibTransId="{BFCF1153-0BCD-4D2B-BDE9-191996298ADF}"/>
    <dgm:cxn modelId="{2298D480-1A31-469C-AEFA-959849D12D29}" type="presOf" srcId="{C1230EF7-ED16-4969-B788-B65B6C8EEC64}" destId="{BCAFAC1E-392D-40DB-BFC0-4AE99EA0F621}" srcOrd="0" destOrd="0" presId="urn:microsoft.com/office/officeart/2008/layout/VerticalCurvedList"/>
    <dgm:cxn modelId="{FFCBB5A7-DAB9-43F3-9905-1EEC3808AE3B}" srcId="{FFB4BFE4-518C-4448-88E4-6C2178649D57}" destId="{A03DAB2C-F489-4370-90B7-3182C17C195B}" srcOrd="5" destOrd="0" parTransId="{95BFEC09-9EA9-4B7F-A00C-BA05CB83EF84}" sibTransId="{EC1CC3E0-2B37-431D-A4C6-BFBFCD9773FA}"/>
    <dgm:cxn modelId="{0E549105-A0BB-458F-99AC-C31CA2F783CC}" type="presParOf" srcId="{79595FA5-11B6-4F6C-A44B-DFE4E3384EC4}" destId="{25986811-75E5-4C7F-9CD8-81ECDD3E44DE}" srcOrd="0" destOrd="0" presId="urn:microsoft.com/office/officeart/2008/layout/VerticalCurvedList"/>
    <dgm:cxn modelId="{4EDF45FA-B195-46A3-8924-46529FA60933}" type="presParOf" srcId="{25986811-75E5-4C7F-9CD8-81ECDD3E44DE}" destId="{39B418B3-5995-4F98-8D1D-16B1F6AA209B}" srcOrd="0" destOrd="0" presId="urn:microsoft.com/office/officeart/2008/layout/VerticalCurvedList"/>
    <dgm:cxn modelId="{2B635080-9057-4478-AB17-D0D91F70ADA9}" type="presParOf" srcId="{39B418B3-5995-4F98-8D1D-16B1F6AA209B}" destId="{41D466CB-442D-416B-A289-C63A5F3BE77E}" srcOrd="0" destOrd="0" presId="urn:microsoft.com/office/officeart/2008/layout/VerticalCurvedList"/>
    <dgm:cxn modelId="{7566C6E4-273E-4D34-B950-01CCA514FD0D}" type="presParOf" srcId="{39B418B3-5995-4F98-8D1D-16B1F6AA209B}" destId="{5B0F3149-B0C9-42D9-9F6E-AE740297C5DB}" srcOrd="1" destOrd="0" presId="urn:microsoft.com/office/officeart/2008/layout/VerticalCurvedList"/>
    <dgm:cxn modelId="{AC0841ED-8D3C-4E00-BE0A-ED64C4030E8F}" type="presParOf" srcId="{39B418B3-5995-4F98-8D1D-16B1F6AA209B}" destId="{F925961C-B8E7-4DA4-B812-A73F5E2714B7}" srcOrd="2" destOrd="0" presId="urn:microsoft.com/office/officeart/2008/layout/VerticalCurvedList"/>
    <dgm:cxn modelId="{3C87BCF8-56C4-4308-8867-6D9A63BAFCA9}" type="presParOf" srcId="{39B418B3-5995-4F98-8D1D-16B1F6AA209B}" destId="{78CF4541-35B0-41B7-AA40-73C3C8B2F78D}" srcOrd="3" destOrd="0" presId="urn:microsoft.com/office/officeart/2008/layout/VerticalCurvedList"/>
    <dgm:cxn modelId="{6491E8FE-DC9B-444E-84FD-717B72E973F2}" type="presParOf" srcId="{25986811-75E5-4C7F-9CD8-81ECDD3E44DE}" destId="{D95E0ABD-B8F3-41E3-A2E6-F930A236A2DC}" srcOrd="1" destOrd="0" presId="urn:microsoft.com/office/officeart/2008/layout/VerticalCurvedList"/>
    <dgm:cxn modelId="{B9215A01-5BFB-4E1C-85F0-3734E15FCEE3}" type="presParOf" srcId="{25986811-75E5-4C7F-9CD8-81ECDD3E44DE}" destId="{B5BD7F40-A8DD-42B2-9251-50B5FA3B039A}" srcOrd="2" destOrd="0" presId="urn:microsoft.com/office/officeart/2008/layout/VerticalCurvedList"/>
    <dgm:cxn modelId="{ED6BE8E0-C43A-4501-A46D-BDB40B4A04B3}" type="presParOf" srcId="{B5BD7F40-A8DD-42B2-9251-50B5FA3B039A}" destId="{6E1CE829-0D01-4928-9F7B-B8A27FC9BE2C}" srcOrd="0" destOrd="0" presId="urn:microsoft.com/office/officeart/2008/layout/VerticalCurvedList"/>
    <dgm:cxn modelId="{7AB0AD14-0AFA-40C9-BA96-FC7AE1775336}" type="presParOf" srcId="{25986811-75E5-4C7F-9CD8-81ECDD3E44DE}" destId="{BCAFAC1E-392D-40DB-BFC0-4AE99EA0F621}" srcOrd="3" destOrd="0" presId="urn:microsoft.com/office/officeart/2008/layout/VerticalCurvedList"/>
    <dgm:cxn modelId="{7603BA3C-41CE-4A5F-A504-9BA8227B5DEE}" type="presParOf" srcId="{25986811-75E5-4C7F-9CD8-81ECDD3E44DE}" destId="{B4B935D9-06F1-4920-A658-E9D6EA0A31FA}" srcOrd="4" destOrd="0" presId="urn:microsoft.com/office/officeart/2008/layout/VerticalCurvedList"/>
    <dgm:cxn modelId="{42D9231C-7729-4E2C-A7B0-8301DEB165B1}" type="presParOf" srcId="{B4B935D9-06F1-4920-A658-E9D6EA0A31FA}" destId="{23E86E40-3244-4B95-AC3B-595505BDCACF}" srcOrd="0" destOrd="0" presId="urn:microsoft.com/office/officeart/2008/layout/VerticalCurvedList"/>
    <dgm:cxn modelId="{9FCB7EEC-C320-4327-8098-56D8A31999EA}" type="presParOf" srcId="{25986811-75E5-4C7F-9CD8-81ECDD3E44DE}" destId="{D076CD22-302F-4215-83A4-E6808AD67738}" srcOrd="5" destOrd="0" presId="urn:microsoft.com/office/officeart/2008/layout/VerticalCurvedList"/>
    <dgm:cxn modelId="{48D783B5-1CC2-4EC4-BA0E-C1C8204596B6}" type="presParOf" srcId="{25986811-75E5-4C7F-9CD8-81ECDD3E44DE}" destId="{F0108651-6EC4-4B87-A617-CFE367457DEA}" srcOrd="6" destOrd="0" presId="urn:microsoft.com/office/officeart/2008/layout/VerticalCurvedList"/>
    <dgm:cxn modelId="{D82DD177-4385-43F3-A5E4-E478290792CA}" type="presParOf" srcId="{F0108651-6EC4-4B87-A617-CFE367457DEA}" destId="{14D590D7-D078-4C31-B58C-7F92C8072EAB}" srcOrd="0" destOrd="0" presId="urn:microsoft.com/office/officeart/2008/layout/VerticalCurvedList"/>
    <dgm:cxn modelId="{B53E4DF1-DEA4-4EA5-8093-C3B1623A9555}" type="presParOf" srcId="{25986811-75E5-4C7F-9CD8-81ECDD3E44DE}" destId="{2A4BAE46-5213-479E-BC2A-DDF08834BF75}" srcOrd="7" destOrd="0" presId="urn:microsoft.com/office/officeart/2008/layout/VerticalCurvedList"/>
    <dgm:cxn modelId="{978C7C07-07DD-421E-8A69-FE5FE898E800}" type="presParOf" srcId="{25986811-75E5-4C7F-9CD8-81ECDD3E44DE}" destId="{A72B3667-CE60-4DAE-81B4-9EF2BBA6654D}" srcOrd="8" destOrd="0" presId="urn:microsoft.com/office/officeart/2008/layout/VerticalCurvedList"/>
    <dgm:cxn modelId="{7C416DDB-44BA-450A-9F6F-4641855C7F27}" type="presParOf" srcId="{A72B3667-CE60-4DAE-81B4-9EF2BBA6654D}" destId="{E8B23D24-8036-4FD6-9C5C-120F4A4ED9F3}" srcOrd="0" destOrd="0" presId="urn:microsoft.com/office/officeart/2008/layout/VerticalCurvedList"/>
    <dgm:cxn modelId="{E9FC223E-C4DD-4092-8E15-38798DF3C440}" type="presParOf" srcId="{25986811-75E5-4C7F-9CD8-81ECDD3E44DE}" destId="{A41F94D9-DA43-45DC-84BC-72094329581C}" srcOrd="9" destOrd="0" presId="urn:microsoft.com/office/officeart/2008/layout/VerticalCurvedList"/>
    <dgm:cxn modelId="{C64DE34E-FE27-492B-BEE9-B6D618EB978B}" type="presParOf" srcId="{25986811-75E5-4C7F-9CD8-81ECDD3E44DE}" destId="{186B6657-3B23-4607-8B75-6F0A0495781A}" srcOrd="10" destOrd="0" presId="urn:microsoft.com/office/officeart/2008/layout/VerticalCurvedList"/>
    <dgm:cxn modelId="{96DDB42D-5BB2-417D-95C8-1682C9A992A5}" type="presParOf" srcId="{186B6657-3B23-4607-8B75-6F0A0495781A}" destId="{98B6E339-7C07-478C-9D0B-222C4F7300DC}" srcOrd="0" destOrd="0" presId="urn:microsoft.com/office/officeart/2008/layout/VerticalCurvedList"/>
    <dgm:cxn modelId="{F9097474-4AEE-4BE8-8A25-622A1D81C4DB}" type="presParOf" srcId="{25986811-75E5-4C7F-9CD8-81ECDD3E44DE}" destId="{30FFCC68-13B3-429B-BFF6-720B84DCEDB0}" srcOrd="11" destOrd="0" presId="urn:microsoft.com/office/officeart/2008/layout/VerticalCurvedList"/>
    <dgm:cxn modelId="{93D11019-503B-42FE-968D-0FAF567CA68B}" type="presParOf" srcId="{25986811-75E5-4C7F-9CD8-81ECDD3E44DE}" destId="{AED61C02-2080-4144-9C23-467077A80CCC}" srcOrd="12" destOrd="0" presId="urn:microsoft.com/office/officeart/2008/layout/VerticalCurvedList"/>
    <dgm:cxn modelId="{13014461-E6C2-445C-88C1-310AEBF6584A}" type="presParOf" srcId="{AED61C02-2080-4144-9C23-467077A80CCC}" destId="{62E4A603-305A-49B3-8D02-527C0C142F83}"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6621A-89B6-44A1-BCB1-4D632F4B96DB}" type="doc">
      <dgm:prSet loTypeId="urn:microsoft.com/office/officeart/2005/8/layout/list1" loCatId="list" qsTypeId="urn:microsoft.com/office/officeart/2005/8/quickstyle/3d1" qsCatId="3D" csTypeId="urn:microsoft.com/office/officeart/2005/8/colors/accent1_2" csCatId="accent1" phldr="1"/>
      <dgm:spPr/>
      <dgm:t>
        <a:bodyPr/>
        <a:lstStyle/>
        <a:p>
          <a:endParaRPr lang="en-US"/>
        </a:p>
      </dgm:t>
    </dgm:pt>
    <dgm:pt modelId="{56B0BAFE-D6B7-46DA-86C2-439CC0225DFC}">
      <dgm:prSet phldrT="[Text]"/>
      <dgm:spPr/>
      <dgm:t>
        <a:bodyPr/>
        <a:lstStyle/>
        <a:p>
          <a:r>
            <a:rPr lang="en-US" dirty="0" smtClean="0"/>
            <a:t>As-is scenario</a:t>
          </a:r>
          <a:endParaRPr lang="en-US" dirty="0"/>
        </a:p>
      </dgm:t>
    </dgm:pt>
    <dgm:pt modelId="{7EC3E2D7-40CF-4849-BAE9-F1A3BF19C371}" type="parTrans" cxnId="{23D24E1C-9254-44A6-858E-67DC6C890839}">
      <dgm:prSet/>
      <dgm:spPr/>
      <dgm:t>
        <a:bodyPr/>
        <a:lstStyle/>
        <a:p>
          <a:endParaRPr lang="en-US"/>
        </a:p>
      </dgm:t>
    </dgm:pt>
    <dgm:pt modelId="{294FA640-097A-46C4-9D8D-D8A8369D645A}" type="sibTrans" cxnId="{23D24E1C-9254-44A6-858E-67DC6C890839}">
      <dgm:prSet/>
      <dgm:spPr/>
      <dgm:t>
        <a:bodyPr/>
        <a:lstStyle/>
        <a:p>
          <a:endParaRPr lang="en-US"/>
        </a:p>
      </dgm:t>
    </dgm:pt>
    <dgm:pt modelId="{CE2F6F1D-19E3-43F1-807B-05E07B5706E4}">
      <dgm:prSet phldrT="[Text]"/>
      <dgm:spPr/>
      <dgm:t>
        <a:bodyPr/>
        <a:lstStyle/>
        <a:p>
          <a:r>
            <a:rPr lang="en-US" dirty="0" smtClean="0"/>
            <a:t>Visionary scenario</a:t>
          </a:r>
          <a:endParaRPr lang="en-US" dirty="0"/>
        </a:p>
      </dgm:t>
    </dgm:pt>
    <dgm:pt modelId="{B88AE2BC-8977-4E29-9728-FB8213B40C26}" type="parTrans" cxnId="{F2A65F16-34B9-4D4B-BF32-923C9743625F}">
      <dgm:prSet/>
      <dgm:spPr/>
      <dgm:t>
        <a:bodyPr/>
        <a:lstStyle/>
        <a:p>
          <a:endParaRPr lang="en-US"/>
        </a:p>
      </dgm:t>
    </dgm:pt>
    <dgm:pt modelId="{2B7F2111-7332-4E70-9185-10954DB5BE55}" type="sibTrans" cxnId="{F2A65F16-34B9-4D4B-BF32-923C9743625F}">
      <dgm:prSet/>
      <dgm:spPr/>
      <dgm:t>
        <a:bodyPr/>
        <a:lstStyle/>
        <a:p>
          <a:endParaRPr lang="en-US"/>
        </a:p>
      </dgm:t>
    </dgm:pt>
    <dgm:pt modelId="{A013837E-739D-4228-8772-D6DDD28048A3}">
      <dgm:prSet phldrT="[Text]"/>
      <dgm:spPr/>
      <dgm:t>
        <a:bodyPr/>
        <a:lstStyle/>
        <a:p>
          <a:r>
            <a:rPr lang="en-US" dirty="0" smtClean="0"/>
            <a:t>Evaluation scenario</a:t>
          </a:r>
          <a:endParaRPr lang="en-US" dirty="0"/>
        </a:p>
      </dgm:t>
    </dgm:pt>
    <dgm:pt modelId="{0C04E8E2-7C7C-4247-ACCF-484431ABB835}" type="parTrans" cxnId="{3243D3DF-55B5-4591-87C3-E2609DE9EADC}">
      <dgm:prSet/>
      <dgm:spPr/>
      <dgm:t>
        <a:bodyPr/>
        <a:lstStyle/>
        <a:p>
          <a:endParaRPr lang="en-US"/>
        </a:p>
      </dgm:t>
    </dgm:pt>
    <dgm:pt modelId="{600F4A22-9B04-4208-BA16-850F6181559E}" type="sibTrans" cxnId="{3243D3DF-55B5-4591-87C3-E2609DE9EADC}">
      <dgm:prSet/>
      <dgm:spPr/>
      <dgm:t>
        <a:bodyPr/>
        <a:lstStyle/>
        <a:p>
          <a:endParaRPr lang="en-US"/>
        </a:p>
      </dgm:t>
    </dgm:pt>
    <dgm:pt modelId="{39A64233-9A04-446C-9F99-DC4FCCDFF2E2}">
      <dgm:prSet phldrT="[Text]"/>
      <dgm:spPr/>
      <dgm:t>
        <a:bodyPr/>
        <a:lstStyle/>
        <a:p>
          <a:r>
            <a:rPr lang="en-US" dirty="0" smtClean="0"/>
            <a:t>Training scenario</a:t>
          </a:r>
          <a:endParaRPr lang="en-US" dirty="0"/>
        </a:p>
      </dgm:t>
    </dgm:pt>
    <dgm:pt modelId="{42D6F9D9-4BBD-45B2-BEF7-F61CCA387177}" type="parTrans" cxnId="{03CB6C4E-375D-487B-8974-EA118D7F0F94}">
      <dgm:prSet/>
      <dgm:spPr/>
      <dgm:t>
        <a:bodyPr/>
        <a:lstStyle/>
        <a:p>
          <a:endParaRPr lang="en-US"/>
        </a:p>
      </dgm:t>
    </dgm:pt>
    <dgm:pt modelId="{F7C7C230-AB63-4CA3-B0ED-77389B81B6FF}" type="sibTrans" cxnId="{03CB6C4E-375D-487B-8974-EA118D7F0F94}">
      <dgm:prSet/>
      <dgm:spPr/>
      <dgm:t>
        <a:bodyPr/>
        <a:lstStyle/>
        <a:p>
          <a:endParaRPr lang="en-US"/>
        </a:p>
      </dgm:t>
    </dgm:pt>
    <dgm:pt modelId="{F1507D3C-FA4D-40FC-B027-FFEA10CA854A}">
      <dgm:prSet phldrT="[Text]"/>
      <dgm:spPr/>
      <dgm:t>
        <a:bodyPr/>
        <a:lstStyle/>
        <a:p>
          <a:r>
            <a:rPr lang="en-US" dirty="0" err="1" smtClean="0"/>
            <a:t>Menggambarkan</a:t>
          </a:r>
          <a:r>
            <a:rPr lang="en-US" dirty="0" smtClean="0"/>
            <a:t> </a:t>
          </a:r>
          <a:r>
            <a:rPr lang="en-US" dirty="0" err="1" smtClean="0"/>
            <a:t>sistem</a:t>
          </a:r>
          <a:r>
            <a:rPr lang="en-US" dirty="0" smtClean="0"/>
            <a:t> </a:t>
          </a:r>
          <a:r>
            <a:rPr lang="en-US" dirty="0" err="1" smtClean="0"/>
            <a:t>saat</a:t>
          </a:r>
          <a:r>
            <a:rPr lang="en-US" dirty="0" smtClean="0"/>
            <a:t> </a:t>
          </a:r>
          <a:r>
            <a:rPr lang="en-US" dirty="0" err="1" smtClean="0"/>
            <a:t>ini</a:t>
          </a:r>
          <a:endParaRPr lang="en-US" dirty="0"/>
        </a:p>
      </dgm:t>
    </dgm:pt>
    <dgm:pt modelId="{AD2C48AC-225E-4A67-8B9B-908D3C80C22B}" type="parTrans" cxnId="{99521043-24CF-4C75-9B7E-9DCE9C70C166}">
      <dgm:prSet/>
      <dgm:spPr/>
      <dgm:t>
        <a:bodyPr/>
        <a:lstStyle/>
        <a:p>
          <a:endParaRPr lang="en-US"/>
        </a:p>
      </dgm:t>
    </dgm:pt>
    <dgm:pt modelId="{86EFD213-0C5F-4482-9F62-A6589ED8934E}" type="sibTrans" cxnId="{99521043-24CF-4C75-9B7E-9DCE9C70C166}">
      <dgm:prSet/>
      <dgm:spPr/>
      <dgm:t>
        <a:bodyPr/>
        <a:lstStyle/>
        <a:p>
          <a:endParaRPr lang="en-US"/>
        </a:p>
      </dgm:t>
    </dgm:pt>
    <dgm:pt modelId="{44F43C10-DCE1-4668-BDB7-37213C0E635F}">
      <dgm:prSet phldrT="[Text]"/>
      <dgm:spPr/>
      <dgm:t>
        <a:bodyPr/>
        <a:lstStyle/>
        <a:p>
          <a:r>
            <a:rPr lang="en-US" dirty="0" err="1" smtClean="0"/>
            <a:t>Menggambarkan</a:t>
          </a:r>
          <a:r>
            <a:rPr lang="en-US" dirty="0" smtClean="0"/>
            <a:t> </a:t>
          </a:r>
          <a:r>
            <a:rPr lang="en-US" dirty="0" err="1" smtClean="0"/>
            <a:t>sistem</a:t>
          </a:r>
          <a:r>
            <a:rPr lang="en-US" dirty="0" smtClean="0"/>
            <a:t> yang </a:t>
          </a:r>
          <a:r>
            <a:rPr lang="en-US" dirty="0" err="1" smtClean="0"/>
            <a:t>akan</a:t>
          </a:r>
          <a:r>
            <a:rPr lang="en-US" dirty="0" smtClean="0"/>
            <a:t> </a:t>
          </a:r>
          <a:r>
            <a:rPr lang="en-US" dirty="0" err="1" smtClean="0"/>
            <a:t>dibuat</a:t>
          </a:r>
          <a:endParaRPr lang="en-US" dirty="0"/>
        </a:p>
      </dgm:t>
    </dgm:pt>
    <dgm:pt modelId="{39CD7769-A101-4BCC-AA43-37D1DE904523}" type="parTrans" cxnId="{18991BD0-686C-434D-8D22-E4689138D3A5}">
      <dgm:prSet/>
      <dgm:spPr/>
      <dgm:t>
        <a:bodyPr/>
        <a:lstStyle/>
        <a:p>
          <a:endParaRPr lang="en-US"/>
        </a:p>
      </dgm:t>
    </dgm:pt>
    <dgm:pt modelId="{28EC84F0-AB40-43B2-9D4D-D9F5AB73AF72}" type="sibTrans" cxnId="{18991BD0-686C-434D-8D22-E4689138D3A5}">
      <dgm:prSet/>
      <dgm:spPr/>
      <dgm:t>
        <a:bodyPr/>
        <a:lstStyle/>
        <a:p>
          <a:endParaRPr lang="en-US"/>
        </a:p>
      </dgm:t>
    </dgm:pt>
    <dgm:pt modelId="{B637BB31-4C5F-43D7-81ED-1026588030F3}">
      <dgm:prSet phldrT="[Text]"/>
      <dgm:spPr/>
      <dgm:t>
        <a:bodyPr/>
        <a:lstStyle/>
        <a:p>
          <a:r>
            <a:rPr lang="en-US" dirty="0" err="1" smtClean="0"/>
            <a:t>Pengguna</a:t>
          </a:r>
          <a:r>
            <a:rPr lang="en-US" dirty="0" smtClean="0"/>
            <a:t> </a:t>
          </a:r>
          <a:r>
            <a:rPr lang="en-US" dirty="0" err="1" smtClean="0"/>
            <a:t>mengevaluasi</a:t>
          </a:r>
          <a:r>
            <a:rPr lang="en-US" dirty="0" smtClean="0"/>
            <a:t> </a:t>
          </a:r>
          <a:r>
            <a:rPr lang="en-US" dirty="0" err="1" smtClean="0"/>
            <a:t>sistem</a:t>
          </a:r>
          <a:endParaRPr lang="en-US" dirty="0"/>
        </a:p>
      </dgm:t>
    </dgm:pt>
    <dgm:pt modelId="{046BCC5A-2880-4F70-AECD-E5D0E2A7F267}" type="parTrans" cxnId="{65F31267-1B02-4F64-B6E6-AE6A74D8E3E7}">
      <dgm:prSet/>
      <dgm:spPr/>
      <dgm:t>
        <a:bodyPr/>
        <a:lstStyle/>
        <a:p>
          <a:endParaRPr lang="en-US"/>
        </a:p>
      </dgm:t>
    </dgm:pt>
    <dgm:pt modelId="{4617EDA2-ED28-4895-A0D7-8307FDE03251}" type="sibTrans" cxnId="{65F31267-1B02-4F64-B6E6-AE6A74D8E3E7}">
      <dgm:prSet/>
      <dgm:spPr/>
      <dgm:t>
        <a:bodyPr/>
        <a:lstStyle/>
        <a:p>
          <a:endParaRPr lang="en-US"/>
        </a:p>
      </dgm:t>
    </dgm:pt>
    <dgm:pt modelId="{7F6CC607-7B37-4240-BC8C-817744EE9ED7}">
      <dgm:prSet phldrT="[Text]"/>
      <dgm:spPr/>
      <dgm:t>
        <a:bodyPr/>
        <a:lstStyle/>
        <a:p>
          <a:r>
            <a:rPr lang="en-US" dirty="0" err="1" smtClean="0"/>
            <a:t>Langkah</a:t>
          </a:r>
          <a:r>
            <a:rPr lang="en-US" dirty="0" smtClean="0"/>
            <a:t> demi </a:t>
          </a:r>
          <a:r>
            <a:rPr lang="en-US" dirty="0" err="1" smtClean="0"/>
            <a:t>langkah</a:t>
          </a:r>
          <a:r>
            <a:rPr lang="en-US" dirty="0" smtClean="0"/>
            <a:t> </a:t>
          </a:r>
          <a:r>
            <a:rPr lang="en-US" dirty="0" err="1" smtClean="0"/>
            <a:t>panduan</a:t>
          </a:r>
          <a:r>
            <a:rPr lang="en-US" dirty="0" smtClean="0"/>
            <a:t> </a:t>
          </a:r>
          <a:r>
            <a:rPr lang="en-US" dirty="0" err="1" smtClean="0"/>
            <a:t>untuk</a:t>
          </a:r>
          <a:r>
            <a:rPr lang="en-US" dirty="0" smtClean="0"/>
            <a:t> </a:t>
          </a:r>
          <a:r>
            <a:rPr lang="en-US" dirty="0" err="1" smtClean="0"/>
            <a:t>pengguna</a:t>
          </a:r>
          <a:endParaRPr lang="en-US" dirty="0"/>
        </a:p>
      </dgm:t>
    </dgm:pt>
    <dgm:pt modelId="{DCC02CE6-D896-465D-A977-D60301472B37}" type="parTrans" cxnId="{4F91E337-1E1E-4E19-B8FE-87045DF78BEE}">
      <dgm:prSet/>
      <dgm:spPr/>
      <dgm:t>
        <a:bodyPr/>
        <a:lstStyle/>
        <a:p>
          <a:endParaRPr lang="en-US"/>
        </a:p>
      </dgm:t>
    </dgm:pt>
    <dgm:pt modelId="{0912F326-C489-4D8E-AAD2-E1022F14369A}" type="sibTrans" cxnId="{4F91E337-1E1E-4E19-B8FE-87045DF78BEE}">
      <dgm:prSet/>
      <dgm:spPr/>
      <dgm:t>
        <a:bodyPr/>
        <a:lstStyle/>
        <a:p>
          <a:endParaRPr lang="en-US"/>
        </a:p>
      </dgm:t>
    </dgm:pt>
    <dgm:pt modelId="{5CA3F828-2072-4808-812C-05C181AC5C56}" type="pres">
      <dgm:prSet presAssocID="{5906621A-89B6-44A1-BCB1-4D632F4B96DB}" presName="linear" presStyleCnt="0">
        <dgm:presLayoutVars>
          <dgm:dir/>
          <dgm:animLvl val="lvl"/>
          <dgm:resizeHandles val="exact"/>
        </dgm:presLayoutVars>
      </dgm:prSet>
      <dgm:spPr/>
      <dgm:t>
        <a:bodyPr/>
        <a:lstStyle/>
        <a:p>
          <a:endParaRPr lang="en-US"/>
        </a:p>
      </dgm:t>
    </dgm:pt>
    <dgm:pt modelId="{ED636FA5-5EF7-43E2-84C8-B465919484A2}" type="pres">
      <dgm:prSet presAssocID="{56B0BAFE-D6B7-46DA-86C2-439CC0225DFC}" presName="parentLin" presStyleCnt="0"/>
      <dgm:spPr/>
    </dgm:pt>
    <dgm:pt modelId="{E7E3806C-C606-41A3-80F6-A13D2BBBDDF4}" type="pres">
      <dgm:prSet presAssocID="{56B0BAFE-D6B7-46DA-86C2-439CC0225DFC}" presName="parentLeftMargin" presStyleLbl="node1" presStyleIdx="0" presStyleCnt="4"/>
      <dgm:spPr/>
      <dgm:t>
        <a:bodyPr/>
        <a:lstStyle/>
        <a:p>
          <a:endParaRPr lang="en-US"/>
        </a:p>
      </dgm:t>
    </dgm:pt>
    <dgm:pt modelId="{DD19F34F-0A93-4AAC-B275-632C27BC8F7F}" type="pres">
      <dgm:prSet presAssocID="{56B0BAFE-D6B7-46DA-86C2-439CC0225DFC}" presName="parentText" presStyleLbl="node1" presStyleIdx="0" presStyleCnt="4">
        <dgm:presLayoutVars>
          <dgm:chMax val="0"/>
          <dgm:bulletEnabled val="1"/>
        </dgm:presLayoutVars>
      </dgm:prSet>
      <dgm:spPr/>
      <dgm:t>
        <a:bodyPr/>
        <a:lstStyle/>
        <a:p>
          <a:endParaRPr lang="en-US"/>
        </a:p>
      </dgm:t>
    </dgm:pt>
    <dgm:pt modelId="{1FCEA12F-7070-4749-B42C-872B5E66969E}" type="pres">
      <dgm:prSet presAssocID="{56B0BAFE-D6B7-46DA-86C2-439CC0225DFC}" presName="negativeSpace" presStyleCnt="0"/>
      <dgm:spPr/>
    </dgm:pt>
    <dgm:pt modelId="{B3A4E527-1439-4CB2-8DCA-6734AF1C5C54}" type="pres">
      <dgm:prSet presAssocID="{56B0BAFE-D6B7-46DA-86C2-439CC0225DFC}" presName="childText" presStyleLbl="conFgAcc1" presStyleIdx="0" presStyleCnt="4">
        <dgm:presLayoutVars>
          <dgm:bulletEnabled val="1"/>
        </dgm:presLayoutVars>
      </dgm:prSet>
      <dgm:spPr/>
      <dgm:t>
        <a:bodyPr/>
        <a:lstStyle/>
        <a:p>
          <a:endParaRPr lang="en-US"/>
        </a:p>
      </dgm:t>
    </dgm:pt>
    <dgm:pt modelId="{1489B23C-2434-49B3-B85D-E7D833B3A409}" type="pres">
      <dgm:prSet presAssocID="{294FA640-097A-46C4-9D8D-D8A8369D645A}" presName="spaceBetweenRectangles" presStyleCnt="0"/>
      <dgm:spPr/>
    </dgm:pt>
    <dgm:pt modelId="{BFBC77B2-D7F7-47CD-8950-CEAED899A70F}" type="pres">
      <dgm:prSet presAssocID="{CE2F6F1D-19E3-43F1-807B-05E07B5706E4}" presName="parentLin" presStyleCnt="0"/>
      <dgm:spPr/>
    </dgm:pt>
    <dgm:pt modelId="{FC897380-E1DF-499A-945D-3911750CEC17}" type="pres">
      <dgm:prSet presAssocID="{CE2F6F1D-19E3-43F1-807B-05E07B5706E4}" presName="parentLeftMargin" presStyleLbl="node1" presStyleIdx="0" presStyleCnt="4"/>
      <dgm:spPr/>
      <dgm:t>
        <a:bodyPr/>
        <a:lstStyle/>
        <a:p>
          <a:endParaRPr lang="en-US"/>
        </a:p>
      </dgm:t>
    </dgm:pt>
    <dgm:pt modelId="{4CE59268-829B-47EE-A707-0BA9A4CB7DDE}" type="pres">
      <dgm:prSet presAssocID="{CE2F6F1D-19E3-43F1-807B-05E07B5706E4}" presName="parentText" presStyleLbl="node1" presStyleIdx="1" presStyleCnt="4">
        <dgm:presLayoutVars>
          <dgm:chMax val="0"/>
          <dgm:bulletEnabled val="1"/>
        </dgm:presLayoutVars>
      </dgm:prSet>
      <dgm:spPr/>
      <dgm:t>
        <a:bodyPr/>
        <a:lstStyle/>
        <a:p>
          <a:endParaRPr lang="en-US"/>
        </a:p>
      </dgm:t>
    </dgm:pt>
    <dgm:pt modelId="{9456A741-4B51-4828-9198-04A9C298E9F6}" type="pres">
      <dgm:prSet presAssocID="{CE2F6F1D-19E3-43F1-807B-05E07B5706E4}" presName="negativeSpace" presStyleCnt="0"/>
      <dgm:spPr/>
    </dgm:pt>
    <dgm:pt modelId="{68F7CB8B-8C56-4C1C-B8FB-E5C8E5163F64}" type="pres">
      <dgm:prSet presAssocID="{CE2F6F1D-19E3-43F1-807B-05E07B5706E4}" presName="childText" presStyleLbl="conFgAcc1" presStyleIdx="1" presStyleCnt="4">
        <dgm:presLayoutVars>
          <dgm:bulletEnabled val="1"/>
        </dgm:presLayoutVars>
      </dgm:prSet>
      <dgm:spPr/>
      <dgm:t>
        <a:bodyPr/>
        <a:lstStyle/>
        <a:p>
          <a:endParaRPr lang="en-US"/>
        </a:p>
      </dgm:t>
    </dgm:pt>
    <dgm:pt modelId="{7CDC51D7-61C6-4D49-87A0-6DA71A667DE1}" type="pres">
      <dgm:prSet presAssocID="{2B7F2111-7332-4E70-9185-10954DB5BE55}" presName="spaceBetweenRectangles" presStyleCnt="0"/>
      <dgm:spPr/>
    </dgm:pt>
    <dgm:pt modelId="{39576330-C40F-40F7-AE9B-64B4B3C2CDC6}" type="pres">
      <dgm:prSet presAssocID="{A013837E-739D-4228-8772-D6DDD28048A3}" presName="parentLin" presStyleCnt="0"/>
      <dgm:spPr/>
    </dgm:pt>
    <dgm:pt modelId="{C0539013-96AB-4602-B1D5-600B7456EE57}" type="pres">
      <dgm:prSet presAssocID="{A013837E-739D-4228-8772-D6DDD28048A3}" presName="parentLeftMargin" presStyleLbl="node1" presStyleIdx="1" presStyleCnt="4"/>
      <dgm:spPr/>
      <dgm:t>
        <a:bodyPr/>
        <a:lstStyle/>
        <a:p>
          <a:endParaRPr lang="en-US"/>
        </a:p>
      </dgm:t>
    </dgm:pt>
    <dgm:pt modelId="{9D5311D6-6D68-4617-B1D3-04341E499D56}" type="pres">
      <dgm:prSet presAssocID="{A013837E-739D-4228-8772-D6DDD28048A3}" presName="parentText" presStyleLbl="node1" presStyleIdx="2" presStyleCnt="4">
        <dgm:presLayoutVars>
          <dgm:chMax val="0"/>
          <dgm:bulletEnabled val="1"/>
        </dgm:presLayoutVars>
      </dgm:prSet>
      <dgm:spPr/>
      <dgm:t>
        <a:bodyPr/>
        <a:lstStyle/>
        <a:p>
          <a:endParaRPr lang="en-US"/>
        </a:p>
      </dgm:t>
    </dgm:pt>
    <dgm:pt modelId="{423385D7-C535-4C70-93DC-E6D2A9FA1658}" type="pres">
      <dgm:prSet presAssocID="{A013837E-739D-4228-8772-D6DDD28048A3}" presName="negativeSpace" presStyleCnt="0"/>
      <dgm:spPr/>
    </dgm:pt>
    <dgm:pt modelId="{9D6AC023-1184-49D6-AF7C-9A7F6BB380FE}" type="pres">
      <dgm:prSet presAssocID="{A013837E-739D-4228-8772-D6DDD28048A3}" presName="childText" presStyleLbl="conFgAcc1" presStyleIdx="2" presStyleCnt="4">
        <dgm:presLayoutVars>
          <dgm:bulletEnabled val="1"/>
        </dgm:presLayoutVars>
      </dgm:prSet>
      <dgm:spPr/>
      <dgm:t>
        <a:bodyPr/>
        <a:lstStyle/>
        <a:p>
          <a:endParaRPr lang="en-US"/>
        </a:p>
      </dgm:t>
    </dgm:pt>
    <dgm:pt modelId="{5141B351-5260-43FC-8715-C88D35DF981B}" type="pres">
      <dgm:prSet presAssocID="{600F4A22-9B04-4208-BA16-850F6181559E}" presName="spaceBetweenRectangles" presStyleCnt="0"/>
      <dgm:spPr/>
    </dgm:pt>
    <dgm:pt modelId="{A314E312-8B9A-429F-ACE7-491BC7107557}" type="pres">
      <dgm:prSet presAssocID="{39A64233-9A04-446C-9F99-DC4FCCDFF2E2}" presName="parentLin" presStyleCnt="0"/>
      <dgm:spPr/>
    </dgm:pt>
    <dgm:pt modelId="{EBEB5BAC-70AA-46B3-B8F3-FDC2F6391D74}" type="pres">
      <dgm:prSet presAssocID="{39A64233-9A04-446C-9F99-DC4FCCDFF2E2}" presName="parentLeftMargin" presStyleLbl="node1" presStyleIdx="2" presStyleCnt="4"/>
      <dgm:spPr/>
      <dgm:t>
        <a:bodyPr/>
        <a:lstStyle/>
        <a:p>
          <a:endParaRPr lang="en-US"/>
        </a:p>
      </dgm:t>
    </dgm:pt>
    <dgm:pt modelId="{7E517C78-F1AD-46BC-80E7-F994232C257C}" type="pres">
      <dgm:prSet presAssocID="{39A64233-9A04-446C-9F99-DC4FCCDFF2E2}" presName="parentText" presStyleLbl="node1" presStyleIdx="3" presStyleCnt="4">
        <dgm:presLayoutVars>
          <dgm:chMax val="0"/>
          <dgm:bulletEnabled val="1"/>
        </dgm:presLayoutVars>
      </dgm:prSet>
      <dgm:spPr/>
      <dgm:t>
        <a:bodyPr/>
        <a:lstStyle/>
        <a:p>
          <a:endParaRPr lang="en-US"/>
        </a:p>
      </dgm:t>
    </dgm:pt>
    <dgm:pt modelId="{6ADE0678-9C08-4FAB-AE2D-91C39DAA89BE}" type="pres">
      <dgm:prSet presAssocID="{39A64233-9A04-446C-9F99-DC4FCCDFF2E2}" presName="negativeSpace" presStyleCnt="0"/>
      <dgm:spPr/>
    </dgm:pt>
    <dgm:pt modelId="{F5709BA6-D8C7-457A-B639-9B9F586E059A}" type="pres">
      <dgm:prSet presAssocID="{39A64233-9A04-446C-9F99-DC4FCCDFF2E2}" presName="childText" presStyleLbl="conFgAcc1" presStyleIdx="3" presStyleCnt="4">
        <dgm:presLayoutVars>
          <dgm:bulletEnabled val="1"/>
        </dgm:presLayoutVars>
      </dgm:prSet>
      <dgm:spPr/>
      <dgm:t>
        <a:bodyPr/>
        <a:lstStyle/>
        <a:p>
          <a:endParaRPr lang="en-US"/>
        </a:p>
      </dgm:t>
    </dgm:pt>
  </dgm:ptLst>
  <dgm:cxnLst>
    <dgm:cxn modelId="{65F31267-1B02-4F64-B6E6-AE6A74D8E3E7}" srcId="{A013837E-739D-4228-8772-D6DDD28048A3}" destId="{B637BB31-4C5F-43D7-81ED-1026588030F3}" srcOrd="0" destOrd="0" parTransId="{046BCC5A-2880-4F70-AECD-E5D0E2A7F267}" sibTransId="{4617EDA2-ED28-4895-A0D7-8307FDE03251}"/>
    <dgm:cxn modelId="{166886D0-7DF3-46B8-B536-2C68171839CC}" type="presOf" srcId="{5906621A-89B6-44A1-BCB1-4D632F4B96DB}" destId="{5CA3F828-2072-4808-812C-05C181AC5C56}" srcOrd="0" destOrd="0" presId="urn:microsoft.com/office/officeart/2005/8/layout/list1"/>
    <dgm:cxn modelId="{F2A65F16-34B9-4D4B-BF32-923C9743625F}" srcId="{5906621A-89B6-44A1-BCB1-4D632F4B96DB}" destId="{CE2F6F1D-19E3-43F1-807B-05E07B5706E4}" srcOrd="1" destOrd="0" parTransId="{B88AE2BC-8977-4E29-9728-FB8213B40C26}" sibTransId="{2B7F2111-7332-4E70-9185-10954DB5BE55}"/>
    <dgm:cxn modelId="{9E419352-B52B-4C3D-BAA5-72BCFECE7423}" type="presOf" srcId="{56B0BAFE-D6B7-46DA-86C2-439CC0225DFC}" destId="{E7E3806C-C606-41A3-80F6-A13D2BBBDDF4}" srcOrd="0" destOrd="0" presId="urn:microsoft.com/office/officeart/2005/8/layout/list1"/>
    <dgm:cxn modelId="{5EDABF04-4178-4DC0-8781-E84E0E64C540}" type="presOf" srcId="{B637BB31-4C5F-43D7-81ED-1026588030F3}" destId="{9D6AC023-1184-49D6-AF7C-9A7F6BB380FE}" srcOrd="0" destOrd="0" presId="urn:microsoft.com/office/officeart/2005/8/layout/list1"/>
    <dgm:cxn modelId="{96C65125-3B9B-4EFC-BAE3-3A432BA61CF2}" type="presOf" srcId="{39A64233-9A04-446C-9F99-DC4FCCDFF2E2}" destId="{EBEB5BAC-70AA-46B3-B8F3-FDC2F6391D74}" srcOrd="0" destOrd="0" presId="urn:microsoft.com/office/officeart/2005/8/layout/list1"/>
    <dgm:cxn modelId="{4F91E337-1E1E-4E19-B8FE-87045DF78BEE}" srcId="{39A64233-9A04-446C-9F99-DC4FCCDFF2E2}" destId="{7F6CC607-7B37-4240-BC8C-817744EE9ED7}" srcOrd="0" destOrd="0" parTransId="{DCC02CE6-D896-465D-A977-D60301472B37}" sibTransId="{0912F326-C489-4D8E-AAD2-E1022F14369A}"/>
    <dgm:cxn modelId="{18991BD0-686C-434D-8D22-E4689138D3A5}" srcId="{CE2F6F1D-19E3-43F1-807B-05E07B5706E4}" destId="{44F43C10-DCE1-4668-BDB7-37213C0E635F}" srcOrd="0" destOrd="0" parTransId="{39CD7769-A101-4BCC-AA43-37D1DE904523}" sibTransId="{28EC84F0-AB40-43B2-9D4D-D9F5AB73AF72}"/>
    <dgm:cxn modelId="{99521043-24CF-4C75-9B7E-9DCE9C70C166}" srcId="{56B0BAFE-D6B7-46DA-86C2-439CC0225DFC}" destId="{F1507D3C-FA4D-40FC-B027-FFEA10CA854A}" srcOrd="0" destOrd="0" parTransId="{AD2C48AC-225E-4A67-8B9B-908D3C80C22B}" sibTransId="{86EFD213-0C5F-4482-9F62-A6589ED8934E}"/>
    <dgm:cxn modelId="{7D8ACDA1-77EA-4354-844D-B0CED5470AAF}" type="presOf" srcId="{56B0BAFE-D6B7-46DA-86C2-439CC0225DFC}" destId="{DD19F34F-0A93-4AAC-B275-632C27BC8F7F}" srcOrd="1" destOrd="0" presId="urn:microsoft.com/office/officeart/2005/8/layout/list1"/>
    <dgm:cxn modelId="{C2E8C5C1-5D20-4888-8819-0297C20D4B9E}" type="presOf" srcId="{7F6CC607-7B37-4240-BC8C-817744EE9ED7}" destId="{F5709BA6-D8C7-457A-B639-9B9F586E059A}" srcOrd="0" destOrd="0" presId="urn:microsoft.com/office/officeart/2005/8/layout/list1"/>
    <dgm:cxn modelId="{A2E646D4-A2B1-4E2A-83F8-14EEF7CD8A0B}" type="presOf" srcId="{A013837E-739D-4228-8772-D6DDD28048A3}" destId="{9D5311D6-6D68-4617-B1D3-04341E499D56}" srcOrd="1" destOrd="0" presId="urn:microsoft.com/office/officeart/2005/8/layout/list1"/>
    <dgm:cxn modelId="{03CB6C4E-375D-487B-8974-EA118D7F0F94}" srcId="{5906621A-89B6-44A1-BCB1-4D632F4B96DB}" destId="{39A64233-9A04-446C-9F99-DC4FCCDFF2E2}" srcOrd="3" destOrd="0" parTransId="{42D6F9D9-4BBD-45B2-BEF7-F61CCA387177}" sibTransId="{F7C7C230-AB63-4CA3-B0ED-77389B81B6FF}"/>
    <dgm:cxn modelId="{23D24E1C-9254-44A6-858E-67DC6C890839}" srcId="{5906621A-89B6-44A1-BCB1-4D632F4B96DB}" destId="{56B0BAFE-D6B7-46DA-86C2-439CC0225DFC}" srcOrd="0" destOrd="0" parTransId="{7EC3E2D7-40CF-4849-BAE9-F1A3BF19C371}" sibTransId="{294FA640-097A-46C4-9D8D-D8A8369D645A}"/>
    <dgm:cxn modelId="{4953CB81-115E-4B6C-8B3D-B1652B3B0B4F}" type="presOf" srcId="{CE2F6F1D-19E3-43F1-807B-05E07B5706E4}" destId="{FC897380-E1DF-499A-945D-3911750CEC17}" srcOrd="0" destOrd="0" presId="urn:microsoft.com/office/officeart/2005/8/layout/list1"/>
    <dgm:cxn modelId="{9C44DE4F-F4D4-4B47-8A5D-CD4D80443117}" type="presOf" srcId="{CE2F6F1D-19E3-43F1-807B-05E07B5706E4}" destId="{4CE59268-829B-47EE-A707-0BA9A4CB7DDE}" srcOrd="1" destOrd="0" presId="urn:microsoft.com/office/officeart/2005/8/layout/list1"/>
    <dgm:cxn modelId="{70462E58-FF5E-4C56-A5DE-7110F54228A2}" type="presOf" srcId="{39A64233-9A04-446C-9F99-DC4FCCDFF2E2}" destId="{7E517C78-F1AD-46BC-80E7-F994232C257C}" srcOrd="1" destOrd="0" presId="urn:microsoft.com/office/officeart/2005/8/layout/list1"/>
    <dgm:cxn modelId="{3243D3DF-55B5-4591-87C3-E2609DE9EADC}" srcId="{5906621A-89B6-44A1-BCB1-4D632F4B96DB}" destId="{A013837E-739D-4228-8772-D6DDD28048A3}" srcOrd="2" destOrd="0" parTransId="{0C04E8E2-7C7C-4247-ACCF-484431ABB835}" sibTransId="{600F4A22-9B04-4208-BA16-850F6181559E}"/>
    <dgm:cxn modelId="{E860BAC7-D194-4CB3-8A33-20EF372B1CDB}" type="presOf" srcId="{A013837E-739D-4228-8772-D6DDD28048A3}" destId="{C0539013-96AB-4602-B1D5-600B7456EE57}" srcOrd="0" destOrd="0" presId="urn:microsoft.com/office/officeart/2005/8/layout/list1"/>
    <dgm:cxn modelId="{0F8AA890-F21E-47F2-BF6E-555B862C88D3}" type="presOf" srcId="{F1507D3C-FA4D-40FC-B027-FFEA10CA854A}" destId="{B3A4E527-1439-4CB2-8DCA-6734AF1C5C54}" srcOrd="0" destOrd="0" presId="urn:microsoft.com/office/officeart/2005/8/layout/list1"/>
    <dgm:cxn modelId="{C6279ECF-5627-4026-B0B1-52C0421B1AD6}" type="presOf" srcId="{44F43C10-DCE1-4668-BDB7-37213C0E635F}" destId="{68F7CB8B-8C56-4C1C-B8FB-E5C8E5163F64}" srcOrd="0" destOrd="0" presId="urn:microsoft.com/office/officeart/2005/8/layout/list1"/>
    <dgm:cxn modelId="{A51CF5C9-90CC-4A36-9AB3-E1A229478F5C}" type="presParOf" srcId="{5CA3F828-2072-4808-812C-05C181AC5C56}" destId="{ED636FA5-5EF7-43E2-84C8-B465919484A2}" srcOrd="0" destOrd="0" presId="urn:microsoft.com/office/officeart/2005/8/layout/list1"/>
    <dgm:cxn modelId="{A0F3C204-4D82-42ED-92CA-6FF78A5B4DEE}" type="presParOf" srcId="{ED636FA5-5EF7-43E2-84C8-B465919484A2}" destId="{E7E3806C-C606-41A3-80F6-A13D2BBBDDF4}" srcOrd="0" destOrd="0" presId="urn:microsoft.com/office/officeart/2005/8/layout/list1"/>
    <dgm:cxn modelId="{CB821FD1-E862-4559-A598-DDB57AD4A568}" type="presParOf" srcId="{ED636FA5-5EF7-43E2-84C8-B465919484A2}" destId="{DD19F34F-0A93-4AAC-B275-632C27BC8F7F}" srcOrd="1" destOrd="0" presId="urn:microsoft.com/office/officeart/2005/8/layout/list1"/>
    <dgm:cxn modelId="{1AE19B7D-A1FC-4C21-8C0A-5A1BD8B406B8}" type="presParOf" srcId="{5CA3F828-2072-4808-812C-05C181AC5C56}" destId="{1FCEA12F-7070-4749-B42C-872B5E66969E}" srcOrd="1" destOrd="0" presId="urn:microsoft.com/office/officeart/2005/8/layout/list1"/>
    <dgm:cxn modelId="{AF64A4DE-1847-49EE-AD53-F0BD6F95E2E7}" type="presParOf" srcId="{5CA3F828-2072-4808-812C-05C181AC5C56}" destId="{B3A4E527-1439-4CB2-8DCA-6734AF1C5C54}" srcOrd="2" destOrd="0" presId="urn:microsoft.com/office/officeart/2005/8/layout/list1"/>
    <dgm:cxn modelId="{84E5EE71-0068-4712-B4C4-16E06BB6D29A}" type="presParOf" srcId="{5CA3F828-2072-4808-812C-05C181AC5C56}" destId="{1489B23C-2434-49B3-B85D-E7D833B3A409}" srcOrd="3" destOrd="0" presId="urn:microsoft.com/office/officeart/2005/8/layout/list1"/>
    <dgm:cxn modelId="{CF1D6491-067A-425E-AA2F-3368DD493F3A}" type="presParOf" srcId="{5CA3F828-2072-4808-812C-05C181AC5C56}" destId="{BFBC77B2-D7F7-47CD-8950-CEAED899A70F}" srcOrd="4" destOrd="0" presId="urn:microsoft.com/office/officeart/2005/8/layout/list1"/>
    <dgm:cxn modelId="{3F2ACF9E-D1F0-459E-A19F-8A3A6939DFDF}" type="presParOf" srcId="{BFBC77B2-D7F7-47CD-8950-CEAED899A70F}" destId="{FC897380-E1DF-499A-945D-3911750CEC17}" srcOrd="0" destOrd="0" presId="urn:microsoft.com/office/officeart/2005/8/layout/list1"/>
    <dgm:cxn modelId="{F320F253-58E9-48C8-9395-0643E1F4C2A3}" type="presParOf" srcId="{BFBC77B2-D7F7-47CD-8950-CEAED899A70F}" destId="{4CE59268-829B-47EE-A707-0BA9A4CB7DDE}" srcOrd="1" destOrd="0" presId="urn:microsoft.com/office/officeart/2005/8/layout/list1"/>
    <dgm:cxn modelId="{7264AE6C-66E5-4F3D-84D4-0D5299820C81}" type="presParOf" srcId="{5CA3F828-2072-4808-812C-05C181AC5C56}" destId="{9456A741-4B51-4828-9198-04A9C298E9F6}" srcOrd="5" destOrd="0" presId="urn:microsoft.com/office/officeart/2005/8/layout/list1"/>
    <dgm:cxn modelId="{5D269432-AE90-4310-8F4D-FB8A0ACA2E30}" type="presParOf" srcId="{5CA3F828-2072-4808-812C-05C181AC5C56}" destId="{68F7CB8B-8C56-4C1C-B8FB-E5C8E5163F64}" srcOrd="6" destOrd="0" presId="urn:microsoft.com/office/officeart/2005/8/layout/list1"/>
    <dgm:cxn modelId="{E9F92A21-79B8-4BB0-B0A0-970F9D8EE016}" type="presParOf" srcId="{5CA3F828-2072-4808-812C-05C181AC5C56}" destId="{7CDC51D7-61C6-4D49-87A0-6DA71A667DE1}" srcOrd="7" destOrd="0" presId="urn:microsoft.com/office/officeart/2005/8/layout/list1"/>
    <dgm:cxn modelId="{FFED196A-1383-4465-8E8F-C790A4119CCE}" type="presParOf" srcId="{5CA3F828-2072-4808-812C-05C181AC5C56}" destId="{39576330-C40F-40F7-AE9B-64B4B3C2CDC6}" srcOrd="8" destOrd="0" presId="urn:microsoft.com/office/officeart/2005/8/layout/list1"/>
    <dgm:cxn modelId="{A8926C15-D045-4C8E-9D99-F32F51FF9C38}" type="presParOf" srcId="{39576330-C40F-40F7-AE9B-64B4B3C2CDC6}" destId="{C0539013-96AB-4602-B1D5-600B7456EE57}" srcOrd="0" destOrd="0" presId="urn:microsoft.com/office/officeart/2005/8/layout/list1"/>
    <dgm:cxn modelId="{3B387831-931B-4D36-B7D1-261D3551EAA4}" type="presParOf" srcId="{39576330-C40F-40F7-AE9B-64B4B3C2CDC6}" destId="{9D5311D6-6D68-4617-B1D3-04341E499D56}" srcOrd="1" destOrd="0" presId="urn:microsoft.com/office/officeart/2005/8/layout/list1"/>
    <dgm:cxn modelId="{4FDFCF27-DFA2-4ECA-AFD1-3E646011C941}" type="presParOf" srcId="{5CA3F828-2072-4808-812C-05C181AC5C56}" destId="{423385D7-C535-4C70-93DC-E6D2A9FA1658}" srcOrd="9" destOrd="0" presId="urn:microsoft.com/office/officeart/2005/8/layout/list1"/>
    <dgm:cxn modelId="{9161887B-7A1C-49F8-BF6D-8ADF1C72B592}" type="presParOf" srcId="{5CA3F828-2072-4808-812C-05C181AC5C56}" destId="{9D6AC023-1184-49D6-AF7C-9A7F6BB380FE}" srcOrd="10" destOrd="0" presId="urn:microsoft.com/office/officeart/2005/8/layout/list1"/>
    <dgm:cxn modelId="{F5294010-62F5-44AF-A2A3-C5418C85EBFC}" type="presParOf" srcId="{5CA3F828-2072-4808-812C-05C181AC5C56}" destId="{5141B351-5260-43FC-8715-C88D35DF981B}" srcOrd="11" destOrd="0" presId="urn:microsoft.com/office/officeart/2005/8/layout/list1"/>
    <dgm:cxn modelId="{C4CF7B63-3A77-4D60-952E-02DE714BF60C}" type="presParOf" srcId="{5CA3F828-2072-4808-812C-05C181AC5C56}" destId="{A314E312-8B9A-429F-ACE7-491BC7107557}" srcOrd="12" destOrd="0" presId="urn:microsoft.com/office/officeart/2005/8/layout/list1"/>
    <dgm:cxn modelId="{F0D0725F-84CA-49BB-9E26-9741F6D9FF8A}" type="presParOf" srcId="{A314E312-8B9A-429F-ACE7-491BC7107557}" destId="{EBEB5BAC-70AA-46B3-B8F3-FDC2F6391D74}" srcOrd="0" destOrd="0" presId="urn:microsoft.com/office/officeart/2005/8/layout/list1"/>
    <dgm:cxn modelId="{99381279-F17D-4175-B47C-AC55BDEF84AB}" type="presParOf" srcId="{A314E312-8B9A-429F-ACE7-491BC7107557}" destId="{7E517C78-F1AD-46BC-80E7-F994232C257C}" srcOrd="1" destOrd="0" presId="urn:microsoft.com/office/officeart/2005/8/layout/list1"/>
    <dgm:cxn modelId="{DE5B61E0-9B60-4425-9DF6-5583D1D591E7}" type="presParOf" srcId="{5CA3F828-2072-4808-812C-05C181AC5C56}" destId="{6ADE0678-9C08-4FAB-AE2D-91C39DAA89BE}" srcOrd="13" destOrd="0" presId="urn:microsoft.com/office/officeart/2005/8/layout/list1"/>
    <dgm:cxn modelId="{22D8A9F2-BB47-4708-B4F2-1D35E3C5BD52}" type="presParOf" srcId="{5CA3F828-2072-4808-812C-05C181AC5C56}" destId="{F5709BA6-D8C7-457A-B639-9B9F586E059A}" srcOrd="14" destOrd="0" presId="urn:microsoft.com/office/officeart/2005/8/layout/list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F3149-B0C9-42D9-9F6E-AE740297C5DB}">
      <dsp:nvSpPr>
        <dsp:cNvPr id="0" name=""/>
        <dsp:cNvSpPr/>
      </dsp:nvSpPr>
      <dsp:spPr>
        <a:xfrm>
          <a:off x="-3703485" y="-568975"/>
          <a:ext cx="4414550" cy="4414550"/>
        </a:xfrm>
        <a:prstGeom prst="blockArc">
          <a:avLst>
            <a:gd name="adj1" fmla="val 18900000"/>
            <a:gd name="adj2" fmla="val 2700000"/>
            <a:gd name="adj3" fmla="val 489"/>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5E0ABD-B8F3-41E3-A2E6-F930A236A2DC}">
      <dsp:nvSpPr>
        <dsp:cNvPr id="0" name=""/>
        <dsp:cNvSpPr/>
      </dsp:nvSpPr>
      <dsp:spPr>
        <a:xfrm>
          <a:off x="266232" y="172545"/>
          <a:ext cx="7920616" cy="344960"/>
        </a:xfrm>
        <a:prstGeom prst="rect">
          <a:avLst/>
        </a:prstGeom>
        <a:gradFill rotWithShape="1">
          <a:gsLst>
            <a:gs pos="0">
              <a:schemeClr val="accent1">
                <a:shade val="63000"/>
              </a:schemeClr>
            </a:gs>
            <a:gs pos="30000">
              <a:schemeClr val="accent1">
                <a:shade val="90000"/>
                <a:satMod val="110000"/>
              </a:schemeClr>
            </a:gs>
            <a:gs pos="45000">
              <a:schemeClr val="accent1">
                <a:shade val="100000"/>
                <a:satMod val="118000"/>
              </a:schemeClr>
            </a:gs>
            <a:gs pos="55000">
              <a:schemeClr val="accent1">
                <a:shade val="100000"/>
                <a:satMod val="118000"/>
              </a:schemeClr>
            </a:gs>
            <a:gs pos="73000">
              <a:schemeClr val="accent1">
                <a:shade val="90000"/>
                <a:satMod val="110000"/>
              </a:schemeClr>
            </a:gs>
            <a:gs pos="100000">
              <a:schemeClr val="accent1">
                <a:shade val="63000"/>
              </a:schemeClr>
            </a:gs>
          </a:gsLst>
          <a:lin ang="950000" scaled="1"/>
        </a:gradFill>
        <a:ln w="9525" cap="flat" cmpd="sng" algn="ctr">
          <a:solidFill>
            <a:schemeClr val="accent1"/>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100000"/>
              <a:shade val="100000"/>
              <a:hueMod val="100000"/>
              <a:satMod val="100000"/>
            </a:schemeClr>
          </a:contourClr>
        </a:sp3d>
      </dsp:spPr>
      <dsp:style>
        <a:lnRef idx="1">
          <a:schemeClr val="accent1"/>
        </a:lnRef>
        <a:fillRef idx="3">
          <a:schemeClr val="accent1"/>
        </a:fillRef>
        <a:effectRef idx="2">
          <a:schemeClr val="accent1"/>
        </a:effectRef>
        <a:fontRef idx="minor">
          <a:schemeClr val="lt1"/>
        </a:fontRef>
      </dsp:style>
      <dsp:txBody>
        <a:bodyPr spcFirstLastPara="0" vert="horz" wrap="square" lIns="273812" tIns="45720" rIns="45720" bIns="45720" numCol="1" spcCol="1270" anchor="ctr" anchorCtr="0">
          <a:noAutofit/>
        </a:bodyPr>
        <a:lstStyle/>
        <a:p>
          <a:pPr lvl="0" algn="l" defTabSz="800100">
            <a:lnSpc>
              <a:spcPct val="90000"/>
            </a:lnSpc>
            <a:spcBef>
              <a:spcPct val="0"/>
            </a:spcBef>
            <a:spcAft>
              <a:spcPct val="35000"/>
            </a:spcAft>
          </a:pPr>
          <a:r>
            <a:rPr lang="en-US" sz="1800" kern="1200" smtClean="0"/>
            <a:t>Modelkan lingkungan aplikasi</a:t>
          </a:r>
          <a:endParaRPr lang="en-US" sz="1800" kern="1200" dirty="0"/>
        </a:p>
      </dsp:txBody>
      <dsp:txXfrm>
        <a:off x="266232" y="172545"/>
        <a:ext cx="7920616" cy="344960"/>
      </dsp:txXfrm>
    </dsp:sp>
    <dsp:sp modelId="{6E1CE829-0D01-4928-9F7B-B8A27FC9BE2C}">
      <dsp:nvSpPr>
        <dsp:cNvPr id="0" name=""/>
        <dsp:cNvSpPr/>
      </dsp:nvSpPr>
      <dsp:spPr>
        <a:xfrm>
          <a:off x="50632" y="129425"/>
          <a:ext cx="431200" cy="431200"/>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FAC1E-392D-40DB-BFC0-4AE99EA0F621}">
      <dsp:nvSpPr>
        <dsp:cNvPr id="0" name=""/>
        <dsp:cNvSpPr/>
      </dsp:nvSpPr>
      <dsp:spPr>
        <a:xfrm>
          <a:off x="549986" y="689920"/>
          <a:ext cx="7636863" cy="344960"/>
        </a:xfrm>
        <a:prstGeom prst="rect">
          <a:avLst/>
        </a:prstGeom>
        <a:gradFill rotWithShape="1">
          <a:gsLst>
            <a:gs pos="0">
              <a:schemeClr val="accent1">
                <a:shade val="63000"/>
              </a:schemeClr>
            </a:gs>
            <a:gs pos="30000">
              <a:schemeClr val="accent1">
                <a:shade val="90000"/>
                <a:satMod val="110000"/>
              </a:schemeClr>
            </a:gs>
            <a:gs pos="45000">
              <a:schemeClr val="accent1">
                <a:shade val="100000"/>
                <a:satMod val="118000"/>
              </a:schemeClr>
            </a:gs>
            <a:gs pos="55000">
              <a:schemeClr val="accent1">
                <a:shade val="100000"/>
                <a:satMod val="118000"/>
              </a:schemeClr>
            </a:gs>
            <a:gs pos="73000">
              <a:schemeClr val="accent1">
                <a:shade val="90000"/>
                <a:satMod val="110000"/>
              </a:schemeClr>
            </a:gs>
            <a:gs pos="100000">
              <a:schemeClr val="accent1">
                <a:shade val="63000"/>
              </a:schemeClr>
            </a:gs>
          </a:gsLst>
          <a:lin ang="950000" scaled="1"/>
        </a:gradFill>
        <a:ln w="9525" cap="flat" cmpd="sng" algn="ctr">
          <a:solidFill>
            <a:schemeClr val="accent1"/>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100000"/>
              <a:shade val="100000"/>
              <a:hueMod val="100000"/>
              <a:satMod val="100000"/>
            </a:schemeClr>
          </a:contourClr>
        </a:sp3d>
      </dsp:spPr>
      <dsp:style>
        <a:lnRef idx="1">
          <a:schemeClr val="accent1"/>
        </a:lnRef>
        <a:fillRef idx="3">
          <a:schemeClr val="accent1"/>
        </a:fillRef>
        <a:effectRef idx="2">
          <a:schemeClr val="accent1"/>
        </a:effectRef>
        <a:fontRef idx="minor">
          <a:schemeClr val="lt1"/>
        </a:fontRef>
      </dsp:style>
      <dsp:txBody>
        <a:bodyPr spcFirstLastPara="0" vert="horz" wrap="square" lIns="273812" tIns="45720" rIns="45720" bIns="45720" numCol="1" spcCol="1270" anchor="ctr" anchorCtr="0">
          <a:noAutofit/>
        </a:bodyPr>
        <a:lstStyle/>
        <a:p>
          <a:pPr lvl="0" algn="l" defTabSz="800100">
            <a:lnSpc>
              <a:spcPct val="90000"/>
            </a:lnSpc>
            <a:spcBef>
              <a:spcPct val="0"/>
            </a:spcBef>
            <a:spcAft>
              <a:spcPct val="35000"/>
            </a:spcAft>
          </a:pPr>
          <a:r>
            <a:rPr lang="en-US" sz="1800" kern="1200" dirty="0" err="1" smtClean="0"/>
            <a:t>Buat</a:t>
          </a:r>
          <a:r>
            <a:rPr lang="en-US" sz="1800" kern="1200" dirty="0" smtClean="0"/>
            <a:t> prototype </a:t>
          </a:r>
          <a:r>
            <a:rPr lang="en-US" sz="1800" kern="1200" dirty="0" err="1" smtClean="0"/>
            <a:t>antarmuka</a:t>
          </a:r>
          <a:endParaRPr lang="en-US" sz="1800" kern="1200" dirty="0"/>
        </a:p>
      </dsp:txBody>
      <dsp:txXfrm>
        <a:off x="549986" y="689920"/>
        <a:ext cx="7636863" cy="344960"/>
      </dsp:txXfrm>
    </dsp:sp>
    <dsp:sp modelId="{23E86E40-3244-4B95-AC3B-595505BDCACF}">
      <dsp:nvSpPr>
        <dsp:cNvPr id="0" name=""/>
        <dsp:cNvSpPr/>
      </dsp:nvSpPr>
      <dsp:spPr>
        <a:xfrm>
          <a:off x="334386" y="646800"/>
          <a:ext cx="431200" cy="431200"/>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76CD22-302F-4215-83A4-E6808AD67738}">
      <dsp:nvSpPr>
        <dsp:cNvPr id="0" name=""/>
        <dsp:cNvSpPr/>
      </dsp:nvSpPr>
      <dsp:spPr>
        <a:xfrm>
          <a:off x="679739" y="1207296"/>
          <a:ext cx="7507109" cy="344960"/>
        </a:xfrm>
        <a:prstGeom prst="rect">
          <a:avLst/>
        </a:prstGeom>
        <a:gradFill rotWithShape="1">
          <a:gsLst>
            <a:gs pos="0">
              <a:schemeClr val="accent1">
                <a:shade val="63000"/>
              </a:schemeClr>
            </a:gs>
            <a:gs pos="30000">
              <a:schemeClr val="accent1">
                <a:shade val="90000"/>
                <a:satMod val="110000"/>
              </a:schemeClr>
            </a:gs>
            <a:gs pos="45000">
              <a:schemeClr val="accent1">
                <a:shade val="100000"/>
                <a:satMod val="118000"/>
              </a:schemeClr>
            </a:gs>
            <a:gs pos="55000">
              <a:schemeClr val="accent1">
                <a:shade val="100000"/>
                <a:satMod val="118000"/>
              </a:schemeClr>
            </a:gs>
            <a:gs pos="73000">
              <a:schemeClr val="accent1">
                <a:shade val="90000"/>
                <a:satMod val="110000"/>
              </a:schemeClr>
            </a:gs>
            <a:gs pos="100000">
              <a:schemeClr val="accent1">
                <a:shade val="63000"/>
              </a:schemeClr>
            </a:gs>
          </a:gsLst>
          <a:lin ang="950000" scaled="1"/>
        </a:gradFill>
        <a:ln w="9525" cap="flat" cmpd="sng" algn="ctr">
          <a:solidFill>
            <a:schemeClr val="accent1"/>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100000"/>
              <a:shade val="100000"/>
              <a:hueMod val="100000"/>
              <a:satMod val="100000"/>
            </a:schemeClr>
          </a:contourClr>
        </a:sp3d>
      </dsp:spPr>
      <dsp:style>
        <a:lnRef idx="1">
          <a:schemeClr val="accent1"/>
        </a:lnRef>
        <a:fillRef idx="3">
          <a:schemeClr val="accent1"/>
        </a:fillRef>
        <a:effectRef idx="2">
          <a:schemeClr val="accent1"/>
        </a:effectRef>
        <a:fontRef idx="minor">
          <a:schemeClr val="lt1"/>
        </a:fontRef>
      </dsp:style>
      <dsp:txBody>
        <a:bodyPr spcFirstLastPara="0" vert="horz" wrap="square" lIns="273812" tIns="45720" rIns="45720" bIns="45720" numCol="1" spcCol="1270" anchor="ctr" anchorCtr="0">
          <a:noAutofit/>
        </a:bodyPr>
        <a:lstStyle/>
        <a:p>
          <a:pPr lvl="0" algn="l" defTabSz="800100">
            <a:lnSpc>
              <a:spcPct val="90000"/>
            </a:lnSpc>
            <a:spcBef>
              <a:spcPct val="0"/>
            </a:spcBef>
            <a:spcAft>
              <a:spcPct val="35000"/>
            </a:spcAft>
          </a:pPr>
          <a:r>
            <a:rPr lang="en-US" sz="1800" kern="1200" smtClean="0"/>
            <a:t>Analisa dan buat prioritas kebutuhan</a:t>
          </a:r>
          <a:endParaRPr lang="en-US" sz="1800" kern="1200" dirty="0"/>
        </a:p>
      </dsp:txBody>
      <dsp:txXfrm>
        <a:off x="679739" y="1207296"/>
        <a:ext cx="7507109" cy="344960"/>
      </dsp:txXfrm>
    </dsp:sp>
    <dsp:sp modelId="{14D590D7-D078-4C31-B58C-7F92C8072EAB}">
      <dsp:nvSpPr>
        <dsp:cNvPr id="0" name=""/>
        <dsp:cNvSpPr/>
      </dsp:nvSpPr>
      <dsp:spPr>
        <a:xfrm>
          <a:off x="464139" y="1164175"/>
          <a:ext cx="431200" cy="431200"/>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4BAE46-5213-479E-BC2A-DDF08834BF75}">
      <dsp:nvSpPr>
        <dsp:cNvPr id="0" name=""/>
        <dsp:cNvSpPr/>
      </dsp:nvSpPr>
      <dsp:spPr>
        <a:xfrm>
          <a:off x="679739" y="1724343"/>
          <a:ext cx="7507109" cy="344960"/>
        </a:xfrm>
        <a:prstGeom prst="rect">
          <a:avLst/>
        </a:prstGeom>
        <a:gradFill rotWithShape="1">
          <a:gsLst>
            <a:gs pos="0">
              <a:schemeClr val="accent1">
                <a:shade val="63000"/>
              </a:schemeClr>
            </a:gs>
            <a:gs pos="30000">
              <a:schemeClr val="accent1">
                <a:shade val="90000"/>
                <a:satMod val="110000"/>
              </a:schemeClr>
            </a:gs>
            <a:gs pos="45000">
              <a:schemeClr val="accent1">
                <a:shade val="100000"/>
                <a:satMod val="118000"/>
              </a:schemeClr>
            </a:gs>
            <a:gs pos="55000">
              <a:schemeClr val="accent1">
                <a:shade val="100000"/>
                <a:satMod val="118000"/>
              </a:schemeClr>
            </a:gs>
            <a:gs pos="73000">
              <a:schemeClr val="accent1">
                <a:shade val="90000"/>
                <a:satMod val="110000"/>
              </a:schemeClr>
            </a:gs>
            <a:gs pos="100000">
              <a:schemeClr val="accent1">
                <a:shade val="63000"/>
              </a:schemeClr>
            </a:gs>
          </a:gsLst>
          <a:lin ang="950000" scaled="1"/>
        </a:gradFill>
        <a:ln w="9525" cap="flat" cmpd="sng" algn="ctr">
          <a:solidFill>
            <a:schemeClr val="accent1"/>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100000"/>
              <a:shade val="100000"/>
              <a:hueMod val="100000"/>
              <a:satMod val="100000"/>
            </a:schemeClr>
          </a:contourClr>
        </a:sp3d>
      </dsp:spPr>
      <dsp:style>
        <a:lnRef idx="1">
          <a:schemeClr val="accent1"/>
        </a:lnRef>
        <a:fillRef idx="3">
          <a:schemeClr val="accent1"/>
        </a:fillRef>
        <a:effectRef idx="2">
          <a:schemeClr val="accent1"/>
        </a:effectRef>
        <a:fontRef idx="minor">
          <a:schemeClr val="lt1"/>
        </a:fontRef>
      </dsp:style>
      <dsp:txBody>
        <a:bodyPr spcFirstLastPara="0" vert="horz" wrap="square" lIns="273812" tIns="45720" rIns="45720" bIns="45720" numCol="1" spcCol="1270" anchor="ctr" anchorCtr="0">
          <a:noAutofit/>
        </a:bodyPr>
        <a:lstStyle/>
        <a:p>
          <a:pPr lvl="0" algn="l" defTabSz="800100">
            <a:lnSpc>
              <a:spcPct val="90000"/>
            </a:lnSpc>
            <a:spcBef>
              <a:spcPct val="0"/>
            </a:spcBef>
            <a:spcAft>
              <a:spcPct val="35000"/>
            </a:spcAft>
          </a:pPr>
          <a:r>
            <a:rPr lang="en-US" sz="1800" kern="1200" smtClean="0"/>
            <a:t>Buat kamus data</a:t>
          </a:r>
          <a:endParaRPr lang="en-US" sz="1800" kern="1200" dirty="0"/>
        </a:p>
      </dsp:txBody>
      <dsp:txXfrm>
        <a:off x="679739" y="1724343"/>
        <a:ext cx="7507109" cy="344960"/>
      </dsp:txXfrm>
    </dsp:sp>
    <dsp:sp modelId="{E8B23D24-8036-4FD6-9C5C-120F4A4ED9F3}">
      <dsp:nvSpPr>
        <dsp:cNvPr id="0" name=""/>
        <dsp:cNvSpPr/>
      </dsp:nvSpPr>
      <dsp:spPr>
        <a:xfrm>
          <a:off x="464139" y="1681223"/>
          <a:ext cx="431200" cy="431200"/>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1F94D9-DA43-45DC-84BC-72094329581C}">
      <dsp:nvSpPr>
        <dsp:cNvPr id="0" name=""/>
        <dsp:cNvSpPr/>
      </dsp:nvSpPr>
      <dsp:spPr>
        <a:xfrm>
          <a:off x="549986" y="2241718"/>
          <a:ext cx="7636863" cy="344960"/>
        </a:xfrm>
        <a:prstGeom prst="rect">
          <a:avLst/>
        </a:prstGeom>
        <a:gradFill rotWithShape="1">
          <a:gsLst>
            <a:gs pos="0">
              <a:schemeClr val="accent1">
                <a:shade val="63000"/>
              </a:schemeClr>
            </a:gs>
            <a:gs pos="30000">
              <a:schemeClr val="accent1">
                <a:shade val="90000"/>
                <a:satMod val="110000"/>
              </a:schemeClr>
            </a:gs>
            <a:gs pos="45000">
              <a:schemeClr val="accent1">
                <a:shade val="100000"/>
                <a:satMod val="118000"/>
              </a:schemeClr>
            </a:gs>
            <a:gs pos="55000">
              <a:schemeClr val="accent1">
                <a:shade val="100000"/>
                <a:satMod val="118000"/>
              </a:schemeClr>
            </a:gs>
            <a:gs pos="73000">
              <a:schemeClr val="accent1">
                <a:shade val="90000"/>
                <a:satMod val="110000"/>
              </a:schemeClr>
            </a:gs>
            <a:gs pos="100000">
              <a:schemeClr val="accent1">
                <a:shade val="63000"/>
              </a:schemeClr>
            </a:gs>
          </a:gsLst>
          <a:lin ang="950000" scaled="1"/>
        </a:gradFill>
        <a:ln w="9525" cap="flat" cmpd="sng" algn="ctr">
          <a:solidFill>
            <a:schemeClr val="accent1"/>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100000"/>
              <a:shade val="100000"/>
              <a:hueMod val="100000"/>
              <a:satMod val="100000"/>
            </a:schemeClr>
          </a:contourClr>
        </a:sp3d>
      </dsp:spPr>
      <dsp:style>
        <a:lnRef idx="1">
          <a:schemeClr val="accent1"/>
        </a:lnRef>
        <a:fillRef idx="3">
          <a:schemeClr val="accent1"/>
        </a:fillRef>
        <a:effectRef idx="2">
          <a:schemeClr val="accent1"/>
        </a:effectRef>
        <a:fontRef idx="minor">
          <a:schemeClr val="lt1"/>
        </a:fontRef>
      </dsp:style>
      <dsp:txBody>
        <a:bodyPr spcFirstLastPara="0" vert="horz" wrap="square" lIns="273812" tIns="45720" rIns="45720" bIns="45720" numCol="1" spcCol="1270" anchor="ctr" anchorCtr="0">
          <a:noAutofit/>
        </a:bodyPr>
        <a:lstStyle/>
        <a:p>
          <a:pPr lvl="0" algn="l" defTabSz="800100">
            <a:lnSpc>
              <a:spcPct val="90000"/>
            </a:lnSpc>
            <a:spcBef>
              <a:spcPct val="0"/>
            </a:spcBef>
            <a:spcAft>
              <a:spcPct val="35000"/>
            </a:spcAft>
          </a:pPr>
          <a:r>
            <a:rPr lang="en-US" sz="1800" kern="1200" smtClean="0"/>
            <a:t>Modelkan kebutuhan</a:t>
          </a:r>
          <a:endParaRPr lang="en-US" sz="1800" kern="1200" dirty="0"/>
        </a:p>
      </dsp:txBody>
      <dsp:txXfrm>
        <a:off x="549986" y="2241718"/>
        <a:ext cx="7636863" cy="344960"/>
      </dsp:txXfrm>
    </dsp:sp>
    <dsp:sp modelId="{98B6E339-7C07-478C-9D0B-222C4F7300DC}">
      <dsp:nvSpPr>
        <dsp:cNvPr id="0" name=""/>
        <dsp:cNvSpPr/>
      </dsp:nvSpPr>
      <dsp:spPr>
        <a:xfrm>
          <a:off x="334386" y="2198598"/>
          <a:ext cx="431200" cy="431200"/>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FFCC68-13B3-429B-BFF6-720B84DCEDB0}">
      <dsp:nvSpPr>
        <dsp:cNvPr id="0" name=""/>
        <dsp:cNvSpPr/>
      </dsp:nvSpPr>
      <dsp:spPr>
        <a:xfrm>
          <a:off x="266232" y="2759093"/>
          <a:ext cx="7920616" cy="344960"/>
        </a:xfrm>
        <a:prstGeom prst="rect">
          <a:avLst/>
        </a:prstGeom>
        <a:gradFill rotWithShape="1">
          <a:gsLst>
            <a:gs pos="0">
              <a:schemeClr val="accent1">
                <a:shade val="63000"/>
              </a:schemeClr>
            </a:gs>
            <a:gs pos="30000">
              <a:schemeClr val="accent1">
                <a:shade val="90000"/>
                <a:satMod val="110000"/>
              </a:schemeClr>
            </a:gs>
            <a:gs pos="45000">
              <a:schemeClr val="accent1">
                <a:shade val="100000"/>
                <a:satMod val="118000"/>
              </a:schemeClr>
            </a:gs>
            <a:gs pos="55000">
              <a:schemeClr val="accent1">
                <a:shade val="100000"/>
                <a:satMod val="118000"/>
              </a:schemeClr>
            </a:gs>
            <a:gs pos="73000">
              <a:schemeClr val="accent1">
                <a:shade val="90000"/>
                <a:satMod val="110000"/>
              </a:schemeClr>
            </a:gs>
            <a:gs pos="100000">
              <a:schemeClr val="accent1">
                <a:shade val="63000"/>
              </a:schemeClr>
            </a:gs>
          </a:gsLst>
          <a:lin ang="950000" scaled="1"/>
        </a:gradFill>
        <a:ln w="9525" cap="flat" cmpd="sng" algn="ctr">
          <a:solidFill>
            <a:schemeClr val="accent1"/>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1">
              <a:tint val="100000"/>
              <a:shade val="100000"/>
              <a:hueMod val="100000"/>
              <a:satMod val="100000"/>
            </a:schemeClr>
          </a:contourClr>
        </a:sp3d>
      </dsp:spPr>
      <dsp:style>
        <a:lnRef idx="1">
          <a:schemeClr val="accent1"/>
        </a:lnRef>
        <a:fillRef idx="3">
          <a:schemeClr val="accent1"/>
        </a:fillRef>
        <a:effectRef idx="2">
          <a:schemeClr val="accent1"/>
        </a:effectRef>
        <a:fontRef idx="minor">
          <a:schemeClr val="lt1"/>
        </a:fontRef>
      </dsp:style>
      <dsp:txBody>
        <a:bodyPr spcFirstLastPara="0" vert="horz" wrap="square" lIns="273812" tIns="45720" rIns="45720" bIns="45720" numCol="1" spcCol="1270" anchor="ctr" anchorCtr="0">
          <a:noAutofit/>
        </a:bodyPr>
        <a:lstStyle/>
        <a:p>
          <a:pPr lvl="0" algn="l" defTabSz="800100">
            <a:lnSpc>
              <a:spcPct val="90000"/>
            </a:lnSpc>
            <a:spcBef>
              <a:spcPct val="0"/>
            </a:spcBef>
            <a:spcAft>
              <a:spcPct val="35000"/>
            </a:spcAft>
          </a:pPr>
          <a:r>
            <a:rPr lang="en-US" sz="1800" kern="1200" smtClean="0"/>
            <a:t>Analisa antarmuka dengan sistem lain</a:t>
          </a:r>
          <a:endParaRPr lang="en-US" sz="1800" kern="1200" dirty="0"/>
        </a:p>
      </dsp:txBody>
      <dsp:txXfrm>
        <a:off x="266232" y="2759093"/>
        <a:ext cx="7920616" cy="344960"/>
      </dsp:txXfrm>
    </dsp:sp>
    <dsp:sp modelId="{62E4A603-305A-49B3-8D02-527C0C142F83}">
      <dsp:nvSpPr>
        <dsp:cNvPr id="0" name=""/>
        <dsp:cNvSpPr/>
      </dsp:nvSpPr>
      <dsp:spPr>
        <a:xfrm>
          <a:off x="50632" y="2715973"/>
          <a:ext cx="431200" cy="431200"/>
        </a:xfrm>
        <a:prstGeom prst="ellipse">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E611F3-5327-4420-BDA0-A6E3FE88A9BD}" type="datetimeFigureOut">
              <a:rPr lang="en-US" smtClean="0"/>
              <a:pPr/>
              <a:t>3/20/2018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22BA-C6C1-46E9-A1E5-6FFB0D242124}" type="slidenum">
              <a:rPr lang="en-US" smtClean="0"/>
              <a:pPr/>
              <a:t>‹#›</a:t>
            </a:fld>
            <a:endParaRPr lang="en-US"/>
          </a:p>
        </p:txBody>
      </p:sp>
    </p:spTree>
    <p:extLst>
      <p:ext uri="{BB962C8B-B14F-4D97-AF65-F5344CB8AC3E}">
        <p14:creationId xmlns:p14="http://schemas.microsoft.com/office/powerpoint/2010/main" xmlns="" val="4244431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err="1" smtClean="0"/>
              <a:t>Isi</a:t>
            </a:r>
            <a:r>
              <a:rPr lang="en-US" baseline="0" dirty="0" smtClean="0"/>
              <a:t> </a:t>
            </a:r>
            <a:r>
              <a:rPr lang="en-US" baseline="0" dirty="0" err="1" smtClean="0"/>
              <a:t>dokumen</a:t>
            </a:r>
            <a:r>
              <a:rPr lang="en-US" baseline="0" dirty="0" smtClean="0"/>
              <a:t> </a:t>
            </a:r>
            <a:r>
              <a:rPr lang="en-US" baseline="0" dirty="0" err="1" smtClean="0"/>
              <a:t>spesifikasi</a:t>
            </a:r>
            <a:r>
              <a:rPr lang="en-US" baseline="0" dirty="0" smtClean="0"/>
              <a:t> </a:t>
            </a:r>
            <a:r>
              <a:rPr lang="en-US" baseline="0" dirty="0" err="1" smtClean="0"/>
              <a:t>kebutuhan</a:t>
            </a:r>
            <a:r>
              <a:rPr lang="en-US" baseline="0" dirty="0" smtClean="0"/>
              <a:t> </a:t>
            </a:r>
            <a:r>
              <a:rPr lang="en-US" baseline="0" dirty="0" err="1" smtClean="0"/>
              <a:t>harus</a:t>
            </a:r>
            <a:r>
              <a:rPr lang="en-US" baseline="0" dirty="0" smtClean="0"/>
              <a:t> </a:t>
            </a:r>
            <a:r>
              <a:rPr lang="en-US" baseline="0" dirty="0" err="1" smtClean="0"/>
              <a:t>sesuai</a:t>
            </a:r>
            <a:r>
              <a:rPr lang="en-US" baseline="0" dirty="0" smtClean="0"/>
              <a:t> </a:t>
            </a:r>
            <a:r>
              <a:rPr lang="en-US" baseline="0" dirty="0" err="1" smtClean="0"/>
              <a:t>dengan</a:t>
            </a:r>
            <a:r>
              <a:rPr lang="en-US" baseline="0" dirty="0" smtClean="0"/>
              <a:t> </a:t>
            </a:r>
            <a:r>
              <a:rPr lang="en-US" baseline="0" dirty="0" err="1" smtClean="0"/>
              <a:t>apa</a:t>
            </a:r>
            <a:r>
              <a:rPr lang="en-US" baseline="0" dirty="0" smtClean="0"/>
              <a:t> yang </a:t>
            </a:r>
            <a:r>
              <a:rPr lang="en-US" baseline="0" dirty="0" err="1" smtClean="0"/>
              <a:t>diinginkan</a:t>
            </a:r>
            <a:r>
              <a:rPr lang="en-US" baseline="0" dirty="0" smtClean="0"/>
              <a:t> </a:t>
            </a:r>
            <a:r>
              <a:rPr lang="en-US" baseline="0" dirty="0" err="1" smtClean="0"/>
              <a:t>pengguna</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526E07EB-B243-4181-9CBC-031FE07BBB16}" type="slidenum">
              <a:rPr lang="en-US" smtClean="0"/>
              <a:pPr/>
              <a:t>3</a:t>
            </a:fld>
            <a:endParaRPr lang="en-US"/>
          </a:p>
        </p:txBody>
      </p:sp>
    </p:spTree>
    <p:extLst>
      <p:ext uri="{BB962C8B-B14F-4D97-AF65-F5344CB8AC3E}">
        <p14:creationId xmlns:p14="http://schemas.microsoft.com/office/powerpoint/2010/main" xmlns="" val="348664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3E0A71-ED78-481E-BD03-864A7C26E5A8}" type="slidenum">
              <a:rPr lang="en-US" smtClean="0"/>
              <a:pPr/>
              <a:t>19</a:t>
            </a:fld>
            <a:endParaRPr lang="en-US"/>
          </a:p>
        </p:txBody>
      </p:sp>
    </p:spTree>
    <p:extLst>
      <p:ext uri="{BB962C8B-B14F-4D97-AF65-F5344CB8AC3E}">
        <p14:creationId xmlns:p14="http://schemas.microsoft.com/office/powerpoint/2010/main" xmlns="" val="2784179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3E0A71-ED78-481E-BD03-864A7C26E5A8}" type="slidenum">
              <a:rPr lang="en-US" smtClean="0"/>
              <a:pPr/>
              <a:t>20</a:t>
            </a:fld>
            <a:endParaRPr lang="en-US"/>
          </a:p>
        </p:txBody>
      </p:sp>
    </p:spTree>
    <p:extLst>
      <p:ext uri="{BB962C8B-B14F-4D97-AF65-F5344CB8AC3E}">
        <p14:creationId xmlns:p14="http://schemas.microsoft.com/office/powerpoint/2010/main" xmlns="" val="3146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E585071-0CD5-43C2-8D73-EFEE557EF4FB}" type="datetime1">
              <a:rPr lang="en-US" smtClean="0"/>
              <a:pPr/>
              <a:t>3/20/2018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896DA23-C65F-4B33-BE73-215E26C39D9D}"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3C81FF-81CE-4C4D-8186-3C9EE5366CA2}" type="datetime1">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6DA23-C65F-4B33-BE73-215E26C39D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00F565-7D40-41C0-9603-782AC5B7804A}" type="datetime1">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6DA23-C65F-4B33-BE73-215E26C39D9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EB4B45B-CCDA-4B8F-AB24-BE635DCE1858}" type="datetime1">
              <a:rPr lang="en-US" smtClean="0"/>
              <a:pPr/>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6DA23-C65F-4B33-BE73-215E26C39D9D}"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7924258E-31A4-405E-ADDB-1144C7658921}" type="datetime1">
              <a:rPr lang="en-US" smtClean="0"/>
              <a:pPr/>
              <a:t>3/20/2018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896DA23-C65F-4B33-BE73-215E26C39D9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6B8270-6B08-4FA6-9406-D7DA1473246A}" type="datetime1">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6DA23-C65F-4B33-BE73-215E26C39D9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089302-F1FB-46BD-A130-98C3C4C67A84}" type="datetime1">
              <a:rPr lang="en-US" smtClean="0"/>
              <a:pPr/>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96DA23-C65F-4B33-BE73-215E26C39D9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ADC9C8-AC2C-4011-9F8C-9845C3F2441E}" type="datetime1">
              <a:rPr lang="en-US" smtClean="0"/>
              <a:pPr/>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96DA23-C65F-4B33-BE73-215E26C39D9D}" type="slidenum">
              <a:rPr lang="en-US" smtClean="0"/>
              <a:pPr/>
              <a:t>‹#›</a:t>
            </a:fld>
            <a:endParaRPr lang="en-US"/>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EBA6D-ABF2-4416-931F-206C0AE6C5EE}" type="datetime1">
              <a:rPr lang="en-US" smtClean="0"/>
              <a:pPr/>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96DA23-C65F-4B33-BE73-215E26C39D9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066BB6-790A-49AD-86BF-2A482F3B52F5}" type="datetime1">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6DA23-C65F-4B33-BE73-215E26C39D9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9AC67C-D968-45D3-A076-158A3B54D7F4}" type="datetime1">
              <a:rPr lang="en-US" smtClean="0"/>
              <a:pPr/>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6DA23-C65F-4B33-BE73-215E26C39D9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68F44A3-8452-4D64-85B2-CEF694E60681}" type="datetime1">
              <a:rPr lang="en-US" smtClean="0"/>
              <a:pPr/>
              <a:t>3/20/2018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896DA23-C65F-4B33-BE73-215E26C39D9D}"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andreaguiar.info/storyboard.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Analisis</a:t>
            </a:r>
            <a:r>
              <a:rPr lang="en-US" dirty="0" smtClean="0"/>
              <a:t> </a:t>
            </a:r>
            <a:r>
              <a:rPr lang="id-ID" dirty="0" smtClean="0"/>
              <a:t>Kebutuhan</a:t>
            </a:r>
            <a:r>
              <a:rPr lang="en-US" dirty="0" smtClean="0"/>
              <a:t> </a:t>
            </a:r>
            <a:r>
              <a:rPr lang="en-US" dirty="0" err="1" smtClean="0"/>
              <a:t>dan</a:t>
            </a:r>
            <a:r>
              <a:rPr lang="en-US" dirty="0" smtClean="0"/>
              <a:t> </a:t>
            </a:r>
            <a:r>
              <a:rPr lang="en-US" dirty="0" err="1" smtClean="0"/>
              <a:t>Skenario</a:t>
            </a:r>
            <a:endParaRPr lang="en-US" dirty="0"/>
          </a:p>
        </p:txBody>
      </p:sp>
      <p:sp>
        <p:nvSpPr>
          <p:cNvPr id="3" name="Subtitle 2"/>
          <p:cNvSpPr>
            <a:spLocks noGrp="1"/>
          </p:cNvSpPr>
          <p:nvPr>
            <p:ph type="subTitle" idx="1"/>
          </p:nvPr>
        </p:nvSpPr>
        <p:spPr/>
        <p:txBody>
          <a:bodyPr/>
          <a:lstStyle/>
          <a:p>
            <a:r>
              <a:rPr lang="id-ID" dirty="0" smtClean="0"/>
              <a:t>[</a:t>
            </a:r>
            <a:r>
              <a:rPr lang="id-ID" dirty="0" smtClean="0"/>
              <a:t>TM-0</a:t>
            </a:r>
            <a:r>
              <a:rPr lang="en-US" dirty="0" smtClean="0"/>
              <a:t>7</a:t>
            </a:r>
            <a:r>
              <a:rPr lang="id-ID" dirty="0" smtClean="0"/>
              <a:t>] </a:t>
            </a:r>
            <a:r>
              <a:rPr lang="id-ID" dirty="0" smtClean="0"/>
              <a:t>Rekayasa Kebutuhan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Dari </a:t>
            </a:r>
            <a:r>
              <a:rPr lang="en-US" b="1" dirty="0" smtClean="0"/>
              <a:t>CERITA </a:t>
            </a:r>
            <a:r>
              <a:rPr lang="en-US" dirty="0" err="1" smtClean="0"/>
              <a:t>menjadi</a:t>
            </a:r>
            <a:r>
              <a:rPr lang="en-US" dirty="0" smtClean="0"/>
              <a:t> </a:t>
            </a:r>
            <a:r>
              <a:rPr lang="en-US" b="1" dirty="0" smtClean="0"/>
              <a:t>RANCANGAN</a:t>
            </a:r>
            <a:endParaRPr lang="en-US" dirty="0"/>
          </a:p>
        </p:txBody>
      </p:sp>
      <p:pic>
        <p:nvPicPr>
          <p:cNvPr id="5" name="Content Placeholder 4" descr="scanned-page85VYSW.JPG"/>
          <p:cNvPicPr>
            <a:picLocks noGrp="1" noChangeAspect="1"/>
          </p:cNvPicPr>
          <p:nvPr>
            <p:ph idx="1"/>
          </p:nvPr>
        </p:nvPicPr>
        <p:blipFill>
          <a:blip r:embed="rId2" cstate="print"/>
          <a:stretch>
            <a:fillRect/>
          </a:stretch>
        </p:blipFill>
        <p:spPr>
          <a:xfrm>
            <a:off x="1431727" y="1516452"/>
            <a:ext cx="6172200" cy="4185458"/>
          </a:xfrm>
        </p:spPr>
      </p:pic>
      <p:sp>
        <p:nvSpPr>
          <p:cNvPr id="3" name="Slide Number Placeholder 2"/>
          <p:cNvSpPr>
            <a:spLocks noGrp="1"/>
          </p:cNvSpPr>
          <p:nvPr>
            <p:ph type="sldNum" sz="quarter" idx="12"/>
          </p:nvPr>
        </p:nvSpPr>
        <p:spPr/>
        <p:txBody>
          <a:bodyPr/>
          <a:lstStyle/>
          <a:p>
            <a:fld id="{AE986BBF-065D-4AA6-AAFD-2965441805E7}" type="slidenum">
              <a:rPr lang="en-US" smtClean="0"/>
              <a:pPr/>
              <a:t>10</a:t>
            </a:fld>
            <a:endParaRPr lang="en-US"/>
          </a:p>
        </p:txBody>
      </p:sp>
    </p:spTree>
    <p:extLst>
      <p:ext uri="{BB962C8B-B14F-4D97-AF65-F5344CB8AC3E}">
        <p14:creationId xmlns:p14="http://schemas.microsoft.com/office/powerpoint/2010/main" xmlns="" val="145281645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Jenis</a:t>
            </a:r>
            <a:r>
              <a:rPr lang="en-US" dirty="0" smtClean="0"/>
              <a:t> </a:t>
            </a:r>
            <a:r>
              <a:rPr lang="en-US" dirty="0" err="1" smtClean="0"/>
              <a:t>Skenario</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411766782"/>
              </p:ext>
            </p:extLst>
          </p:nvPr>
        </p:nvGraphicFramePr>
        <p:xfrm>
          <a:off x="647700" y="1484314"/>
          <a:ext cx="7740254" cy="4249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8157828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Komponen</a:t>
            </a:r>
            <a:r>
              <a:rPr lang="en-US" dirty="0" smtClean="0"/>
              <a:t> </a:t>
            </a:r>
            <a:r>
              <a:rPr lang="en-US" dirty="0" err="1" smtClean="0"/>
              <a:t>Skenario</a:t>
            </a:r>
            <a:endParaRPr lang="en-US" dirty="0"/>
          </a:p>
        </p:txBody>
      </p:sp>
      <p:sp>
        <p:nvSpPr>
          <p:cNvPr id="4" name="Content Placeholder 3"/>
          <p:cNvSpPr>
            <a:spLocks noGrp="1"/>
          </p:cNvSpPr>
          <p:nvPr>
            <p:ph idx="1"/>
          </p:nvPr>
        </p:nvSpPr>
        <p:spPr/>
        <p:txBody>
          <a:bodyPr/>
          <a:lstStyle/>
          <a:p>
            <a:pPr marL="514350" indent="-514350">
              <a:buFont typeface="+mj-lt"/>
              <a:buAutoNum type="arabicPeriod"/>
            </a:pPr>
            <a:r>
              <a:rPr lang="en-US" dirty="0" err="1" smtClean="0"/>
              <a:t>Tujuan</a:t>
            </a:r>
            <a:endParaRPr lang="en-US" dirty="0" smtClean="0"/>
          </a:p>
          <a:p>
            <a:pPr marL="514350" indent="-514350">
              <a:buFont typeface="+mj-lt"/>
              <a:buAutoNum type="arabicPeriod"/>
            </a:pPr>
            <a:r>
              <a:rPr lang="en-US" dirty="0" err="1" smtClean="0"/>
              <a:t>Ruang</a:t>
            </a:r>
            <a:r>
              <a:rPr lang="en-US" dirty="0" smtClean="0"/>
              <a:t> </a:t>
            </a:r>
            <a:r>
              <a:rPr lang="en-US" dirty="0" err="1" smtClean="0"/>
              <a:t>Lingkup</a:t>
            </a:r>
            <a:endParaRPr lang="en-US" dirty="0" smtClean="0"/>
          </a:p>
          <a:p>
            <a:pPr marL="514350" indent="-514350">
              <a:buFont typeface="+mj-lt"/>
              <a:buAutoNum type="arabicPeriod"/>
            </a:pPr>
            <a:r>
              <a:rPr lang="en-US" dirty="0" err="1" smtClean="0"/>
              <a:t>Sudut</a:t>
            </a:r>
            <a:r>
              <a:rPr lang="en-US" dirty="0" smtClean="0"/>
              <a:t> </a:t>
            </a:r>
            <a:r>
              <a:rPr lang="en-US" dirty="0" err="1" smtClean="0"/>
              <a:t>pandang</a:t>
            </a:r>
            <a:r>
              <a:rPr lang="en-US" dirty="0" smtClean="0"/>
              <a:t> </a:t>
            </a:r>
            <a:r>
              <a:rPr lang="en-US" dirty="0" err="1" smtClean="0"/>
              <a:t>pemangku</a:t>
            </a:r>
            <a:r>
              <a:rPr lang="en-US" dirty="0" smtClean="0"/>
              <a:t> </a:t>
            </a:r>
            <a:r>
              <a:rPr lang="en-US" dirty="0" err="1" smtClean="0"/>
              <a:t>kepentingan</a:t>
            </a:r>
            <a:endParaRPr lang="en-US" dirty="0" smtClean="0"/>
          </a:p>
          <a:p>
            <a:pPr marL="514350" indent="-514350">
              <a:buFont typeface="+mj-lt"/>
              <a:buAutoNum type="arabicPeriod"/>
            </a:pPr>
            <a:r>
              <a:rPr lang="en-US" dirty="0" err="1" smtClean="0"/>
              <a:t>Visualisasi</a:t>
            </a:r>
            <a:endParaRPr lang="en-US" dirty="0" smtClean="0"/>
          </a:p>
          <a:p>
            <a:pPr marL="514350" indent="-514350">
              <a:buFont typeface="+mj-lt"/>
              <a:buAutoNum type="arabicPeriod"/>
            </a:pPr>
            <a:r>
              <a:rPr lang="en-US" dirty="0" err="1" smtClean="0"/>
              <a:t>Singkat</a:t>
            </a:r>
            <a:endParaRPr lang="en-US" dirty="0" smtClean="0"/>
          </a:p>
          <a:p>
            <a:pPr marL="514350" indent="-514350">
              <a:buFont typeface="+mj-lt"/>
              <a:buAutoNum type="arabicPeriod"/>
            </a:pPr>
            <a:r>
              <a:rPr lang="en-US" dirty="0" err="1" smtClean="0"/>
              <a:t>Rekursif</a:t>
            </a:r>
            <a:r>
              <a:rPr lang="en-US" dirty="0" smtClean="0"/>
              <a:t>, </a:t>
            </a:r>
            <a:r>
              <a:rPr lang="en-US" dirty="0" err="1" smtClean="0"/>
              <a:t>dekomposisi</a:t>
            </a:r>
            <a:r>
              <a:rPr lang="en-US" dirty="0" smtClean="0"/>
              <a:t>, </a:t>
            </a:r>
            <a:r>
              <a:rPr lang="en-US" dirty="0" err="1" smtClean="0"/>
              <a:t>dan</a:t>
            </a:r>
            <a:r>
              <a:rPr lang="en-US" dirty="0" smtClean="0"/>
              <a:t> </a:t>
            </a:r>
            <a:r>
              <a:rPr lang="en-US" dirty="0" err="1" smtClean="0"/>
              <a:t>penyempurnaan</a:t>
            </a:r>
            <a:r>
              <a:rPr lang="en-US" dirty="0" smtClean="0"/>
              <a:t>.</a:t>
            </a:r>
            <a:endParaRPr lang="en-US" dirty="0"/>
          </a:p>
        </p:txBody>
      </p:sp>
      <p:sp>
        <p:nvSpPr>
          <p:cNvPr id="3" name="Slide Number Placeholder 2"/>
          <p:cNvSpPr>
            <a:spLocks noGrp="1"/>
          </p:cNvSpPr>
          <p:nvPr>
            <p:ph type="sldNum" sz="quarter" idx="12"/>
          </p:nvPr>
        </p:nvSpPr>
        <p:spPr/>
        <p:txBody>
          <a:bodyPr/>
          <a:lstStyle/>
          <a:p>
            <a:fld id="{AE986BBF-065D-4AA6-AAFD-2965441805E7}" type="slidenum">
              <a:rPr lang="en-US" smtClean="0"/>
              <a:pPr/>
              <a:t>12</a:t>
            </a:fld>
            <a:endParaRPr lang="en-US"/>
          </a:p>
        </p:txBody>
      </p:sp>
    </p:spTree>
    <p:extLst>
      <p:ext uri="{BB962C8B-B14F-4D97-AF65-F5344CB8AC3E}">
        <p14:creationId xmlns:p14="http://schemas.microsoft.com/office/powerpoint/2010/main" xmlns="" val="163032679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endParaRPr lang="en-US" b="1" dirty="0">
              <a:solidFill>
                <a:srgbClr val="00B050"/>
              </a:solidFill>
            </a:endParaRPr>
          </a:p>
        </p:txBody>
      </p:sp>
      <p:sp>
        <p:nvSpPr>
          <p:cNvPr id="4" name="Content Placeholder 3"/>
          <p:cNvSpPr>
            <a:spLocks noGrp="1"/>
          </p:cNvSpPr>
          <p:nvPr>
            <p:ph idx="1"/>
          </p:nvPr>
        </p:nvSpPr>
        <p:spPr/>
        <p:txBody>
          <a:bodyPr/>
          <a:lstStyle/>
          <a:p>
            <a:r>
              <a:rPr lang="en-US" b="1" i="1" dirty="0" smtClean="0">
                <a:hlinkClick r:id="rId2"/>
              </a:rPr>
              <a:t>http</a:t>
            </a:r>
            <a:r>
              <a:rPr lang="en-US" b="1" i="1" dirty="0">
                <a:hlinkClick r:id="rId2"/>
              </a:rPr>
              <a:t>://</a:t>
            </a:r>
            <a:r>
              <a:rPr lang="en-US" b="1" i="1" dirty="0" smtClean="0">
                <a:hlinkClick r:id="rId2"/>
              </a:rPr>
              <a:t>www.andreaguiar.info/storyboard.html</a:t>
            </a:r>
            <a:endParaRPr lang="en-US" b="1" i="1" dirty="0" smtClean="0"/>
          </a:p>
          <a:p>
            <a:endParaRPr lang="en-US" b="1" i="1" dirty="0" smtClean="0"/>
          </a:p>
          <a:p>
            <a:endParaRPr lang="en-US" b="1" i="1" dirty="0"/>
          </a:p>
        </p:txBody>
      </p:sp>
      <p:sp>
        <p:nvSpPr>
          <p:cNvPr id="3" name="Slide Number Placeholder 2"/>
          <p:cNvSpPr>
            <a:spLocks noGrp="1"/>
          </p:cNvSpPr>
          <p:nvPr>
            <p:ph type="sldNum" sz="quarter" idx="12"/>
          </p:nvPr>
        </p:nvSpPr>
        <p:spPr/>
        <p:txBody>
          <a:bodyPr/>
          <a:lstStyle/>
          <a:p>
            <a:fld id="{AE986BBF-065D-4AA6-AAFD-2965441805E7}" type="slidenum">
              <a:rPr lang="en-US" smtClean="0"/>
              <a:pPr/>
              <a:t>13</a:t>
            </a:fld>
            <a:endParaRPr lang="en-US"/>
          </a:p>
        </p:txBody>
      </p:sp>
    </p:spTree>
    <p:extLst>
      <p:ext uri="{BB962C8B-B14F-4D97-AF65-F5344CB8AC3E}">
        <p14:creationId xmlns:p14="http://schemas.microsoft.com/office/powerpoint/2010/main" xmlns="" val="15644506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Escort System</a:t>
            </a:r>
            <a:endParaRPr lang="en-US" dirty="0"/>
          </a:p>
        </p:txBody>
      </p:sp>
      <p:sp>
        <p:nvSpPr>
          <p:cNvPr id="3" name="Slide Number Placeholder 2"/>
          <p:cNvSpPr>
            <a:spLocks noGrp="1"/>
          </p:cNvSpPr>
          <p:nvPr>
            <p:ph type="sldNum" sz="quarter" idx="12"/>
          </p:nvPr>
        </p:nvSpPr>
        <p:spPr/>
        <p:txBody>
          <a:bodyPr/>
          <a:lstStyle/>
          <a:p>
            <a:fld id="{A896DA23-C65F-4B33-BE73-215E26C39D9D}" type="slidenum">
              <a:rPr lang="en-US" smtClean="0"/>
              <a:pPr/>
              <a:t>14</a:t>
            </a:fld>
            <a:endParaRPr lang="en-US"/>
          </a:p>
        </p:txBody>
      </p:sp>
      <p:pic>
        <p:nvPicPr>
          <p:cNvPr id="5" name="Content Placeholder 4" descr="sb1.jpg"/>
          <p:cNvPicPr>
            <a:picLocks noGrp="1" noChangeAspect="1"/>
          </p:cNvPicPr>
          <p:nvPr>
            <p:ph sz="quarter" idx="1"/>
          </p:nvPr>
        </p:nvPicPr>
        <p:blipFill>
          <a:blip r:embed="rId2"/>
          <a:stretch>
            <a:fillRect/>
          </a:stretch>
        </p:blipFill>
        <p:spPr>
          <a:xfrm>
            <a:off x="2209800" y="1219200"/>
            <a:ext cx="6445333" cy="493712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Safety Escort System</a:t>
            </a:r>
            <a:endParaRPr lang="en-US" dirty="0"/>
          </a:p>
        </p:txBody>
      </p:sp>
      <p:sp>
        <p:nvSpPr>
          <p:cNvPr id="3" name="Slide Number Placeholder 2"/>
          <p:cNvSpPr>
            <a:spLocks noGrp="1"/>
          </p:cNvSpPr>
          <p:nvPr>
            <p:ph type="sldNum" sz="quarter" idx="12"/>
          </p:nvPr>
        </p:nvSpPr>
        <p:spPr/>
        <p:txBody>
          <a:bodyPr/>
          <a:lstStyle/>
          <a:p>
            <a:fld id="{A896DA23-C65F-4B33-BE73-215E26C39D9D}" type="slidenum">
              <a:rPr lang="en-US" smtClean="0"/>
              <a:pPr/>
              <a:t>15</a:t>
            </a:fld>
            <a:endParaRPr lang="en-US"/>
          </a:p>
        </p:txBody>
      </p:sp>
      <p:pic>
        <p:nvPicPr>
          <p:cNvPr id="5" name="Content Placeholder 4" descr="storyboard1.png"/>
          <p:cNvPicPr>
            <a:picLocks noGrp="1" noChangeAspect="1"/>
          </p:cNvPicPr>
          <p:nvPr>
            <p:ph sz="quarter" idx="1"/>
          </p:nvPr>
        </p:nvPicPr>
        <p:blipFill>
          <a:blip r:embed="rId2"/>
          <a:srcRect l="5578" t="7717" r="8607" b="5852"/>
          <a:stretch>
            <a:fillRect/>
          </a:stretch>
        </p:blipFill>
        <p:spPr>
          <a:xfrm>
            <a:off x="533400" y="1143000"/>
            <a:ext cx="7848600" cy="5170842"/>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Fingerprint Car</a:t>
            </a:r>
            <a:endParaRPr lang="en-US" dirty="0"/>
          </a:p>
        </p:txBody>
      </p:sp>
      <p:sp>
        <p:nvSpPr>
          <p:cNvPr id="3" name="Slide Number Placeholder 2"/>
          <p:cNvSpPr>
            <a:spLocks noGrp="1"/>
          </p:cNvSpPr>
          <p:nvPr>
            <p:ph type="sldNum" sz="quarter" idx="12"/>
          </p:nvPr>
        </p:nvSpPr>
        <p:spPr/>
        <p:txBody>
          <a:bodyPr/>
          <a:lstStyle/>
          <a:p>
            <a:fld id="{A896DA23-C65F-4B33-BE73-215E26C39D9D}" type="slidenum">
              <a:rPr lang="en-US" smtClean="0"/>
              <a:pPr/>
              <a:t>16</a:t>
            </a:fld>
            <a:endParaRPr lang="en-US"/>
          </a:p>
        </p:txBody>
      </p:sp>
      <p:pic>
        <p:nvPicPr>
          <p:cNvPr id="5" name="Content Placeholder 4" descr="sb2.jpg"/>
          <p:cNvPicPr>
            <a:picLocks noGrp="1" noChangeAspect="1"/>
          </p:cNvPicPr>
          <p:nvPr>
            <p:ph sz="quarter" idx="1"/>
          </p:nvPr>
        </p:nvPicPr>
        <p:blipFill>
          <a:blip r:embed="rId2"/>
          <a:stretch>
            <a:fillRect/>
          </a:stretch>
        </p:blipFill>
        <p:spPr>
          <a:xfrm>
            <a:off x="1349333" y="1219200"/>
            <a:ext cx="6445333" cy="493712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Fingerprint Car</a:t>
            </a:r>
            <a:endParaRPr lang="en-US" dirty="0"/>
          </a:p>
        </p:txBody>
      </p:sp>
      <p:sp>
        <p:nvSpPr>
          <p:cNvPr id="3" name="Slide Number Placeholder 2"/>
          <p:cNvSpPr>
            <a:spLocks noGrp="1"/>
          </p:cNvSpPr>
          <p:nvPr>
            <p:ph type="sldNum" sz="quarter" idx="12"/>
          </p:nvPr>
        </p:nvSpPr>
        <p:spPr/>
        <p:txBody>
          <a:bodyPr/>
          <a:lstStyle/>
          <a:p>
            <a:fld id="{A896DA23-C65F-4B33-BE73-215E26C39D9D}" type="slidenum">
              <a:rPr lang="en-US" smtClean="0"/>
              <a:pPr/>
              <a:t>17</a:t>
            </a:fld>
            <a:endParaRPr lang="en-US"/>
          </a:p>
        </p:txBody>
      </p:sp>
      <p:pic>
        <p:nvPicPr>
          <p:cNvPr id="5" name="Content Placeholder 4" descr="storyboard2.png"/>
          <p:cNvPicPr>
            <a:picLocks noGrp="1" noChangeAspect="1"/>
          </p:cNvPicPr>
          <p:nvPr>
            <p:ph sz="quarter" idx="1"/>
          </p:nvPr>
        </p:nvPicPr>
        <p:blipFill>
          <a:blip r:embed="rId2"/>
          <a:srcRect l="5548" t="8789" r="7392" b="8342"/>
          <a:stretch>
            <a:fillRect/>
          </a:stretch>
        </p:blipFill>
        <p:spPr>
          <a:xfrm>
            <a:off x="381000" y="1143000"/>
            <a:ext cx="8077200" cy="50292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KLASIFIKASI KEBUTUHAN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7508852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Klasifikasi Kebutuhan</a:t>
            </a:r>
            <a:endParaRPr lang="en-US"/>
          </a:p>
        </p:txBody>
      </p:sp>
      <p:sp>
        <p:nvSpPr>
          <p:cNvPr id="3" name="Content Placeholder 2"/>
          <p:cNvSpPr>
            <a:spLocks noGrp="1"/>
          </p:cNvSpPr>
          <p:nvPr>
            <p:ph idx="1"/>
          </p:nvPr>
        </p:nvSpPr>
        <p:spPr/>
        <p:txBody>
          <a:bodyPr>
            <a:normAutofit/>
          </a:bodyPr>
          <a:lstStyle/>
          <a:p>
            <a:pPr marL="0" indent="0">
              <a:buNone/>
            </a:pPr>
            <a:r>
              <a:rPr lang="en-US" sz="2000" dirty="0" err="1" smtClean="0"/>
              <a:t>Ketika</a:t>
            </a:r>
            <a:r>
              <a:rPr lang="en-US" sz="2000" dirty="0" smtClean="0"/>
              <a:t> </a:t>
            </a:r>
            <a:r>
              <a:rPr lang="en-US" sz="2000" dirty="0" err="1" smtClean="0"/>
              <a:t>jumlah</a:t>
            </a:r>
            <a:r>
              <a:rPr lang="en-US" sz="2000" dirty="0" smtClean="0"/>
              <a:t> </a:t>
            </a:r>
            <a:r>
              <a:rPr lang="en-US" sz="2000" dirty="0" err="1" smtClean="0"/>
              <a:t>kebutuhan</a:t>
            </a:r>
            <a:r>
              <a:rPr lang="en-US" sz="2000" dirty="0" smtClean="0"/>
              <a:t> yang </a:t>
            </a:r>
            <a:r>
              <a:rPr lang="en-US" sz="2000" dirty="0" err="1" smtClean="0"/>
              <a:t>terelisitasi</a:t>
            </a:r>
            <a:r>
              <a:rPr lang="en-US" sz="2000" dirty="0" smtClean="0"/>
              <a:t> </a:t>
            </a:r>
            <a:r>
              <a:rPr lang="en-US" sz="2000" dirty="0" err="1" smtClean="0"/>
              <a:t>sangat</a:t>
            </a:r>
            <a:r>
              <a:rPr lang="en-US" sz="2000" dirty="0" smtClean="0"/>
              <a:t> </a:t>
            </a:r>
            <a:r>
              <a:rPr lang="en-US" sz="2000" dirty="0" err="1" smtClean="0"/>
              <a:t>banyak</a:t>
            </a:r>
            <a:r>
              <a:rPr lang="en-US" sz="2000" dirty="0" smtClean="0"/>
              <a:t>, </a:t>
            </a:r>
            <a:r>
              <a:rPr lang="en-US" sz="2000" dirty="0" err="1" smtClean="0"/>
              <a:t>akan</a:t>
            </a:r>
            <a:r>
              <a:rPr lang="en-US" sz="2000" dirty="0" smtClean="0"/>
              <a:t> </a:t>
            </a:r>
            <a:r>
              <a:rPr lang="en-US" sz="2000" dirty="0" err="1" smtClean="0"/>
              <a:t>lebih</a:t>
            </a:r>
            <a:r>
              <a:rPr lang="en-US" sz="2000" dirty="0" smtClean="0"/>
              <a:t> </a:t>
            </a:r>
            <a:r>
              <a:rPr lang="en-US" sz="2000" dirty="0" err="1" smtClean="0"/>
              <a:t>memudahkan</a:t>
            </a:r>
            <a:r>
              <a:rPr lang="en-US" sz="2000" dirty="0" smtClean="0"/>
              <a:t> </a:t>
            </a:r>
            <a:r>
              <a:rPr lang="en-US" sz="2000" dirty="0" err="1" smtClean="0"/>
              <a:t>apabila</a:t>
            </a:r>
            <a:r>
              <a:rPr lang="en-US" sz="2000" dirty="0" smtClean="0"/>
              <a:t> </a:t>
            </a:r>
            <a:r>
              <a:rPr lang="en-US" sz="2000" dirty="0" err="1" smtClean="0"/>
              <a:t>kebutuhan</a:t>
            </a:r>
            <a:r>
              <a:rPr lang="en-US" sz="2000" dirty="0" smtClean="0"/>
              <a:t> </a:t>
            </a:r>
            <a:r>
              <a:rPr lang="en-US" sz="2000" dirty="0" err="1" smtClean="0"/>
              <a:t>tersebut</a:t>
            </a:r>
            <a:r>
              <a:rPr lang="en-US" sz="2000" dirty="0" smtClean="0"/>
              <a:t> </a:t>
            </a:r>
            <a:r>
              <a:rPr lang="en-US" sz="2000" dirty="0" err="1" smtClean="0"/>
              <a:t>dikelompokan</a:t>
            </a:r>
            <a:r>
              <a:rPr lang="en-US" sz="2000" dirty="0" smtClean="0"/>
              <a:t> </a:t>
            </a:r>
            <a:r>
              <a:rPr lang="en-US" sz="2000" dirty="0" err="1" smtClean="0"/>
              <a:t>ke</a:t>
            </a:r>
            <a:r>
              <a:rPr lang="en-US" sz="2000" dirty="0" smtClean="0"/>
              <a:t> </a:t>
            </a:r>
            <a:r>
              <a:rPr lang="en-US" sz="2000" dirty="0" err="1" smtClean="0"/>
              <a:t>dalam</a:t>
            </a:r>
            <a:r>
              <a:rPr lang="en-US" sz="2000" dirty="0" smtClean="0"/>
              <a:t> </a:t>
            </a:r>
            <a:r>
              <a:rPr lang="en-US" sz="2000" dirty="0" err="1" smtClean="0"/>
              <a:t>kluster</a:t>
            </a:r>
            <a:r>
              <a:rPr lang="en-US" sz="2000" dirty="0" smtClean="0"/>
              <a:t>:</a:t>
            </a:r>
          </a:p>
          <a:p>
            <a:r>
              <a:rPr lang="en-US" sz="2000" dirty="0" err="1" smtClean="0"/>
              <a:t>Kategori</a:t>
            </a:r>
            <a:r>
              <a:rPr lang="en-US" sz="2000" dirty="0" smtClean="0"/>
              <a:t> </a:t>
            </a:r>
            <a:r>
              <a:rPr lang="en-US" sz="2000" dirty="0" err="1" smtClean="0"/>
              <a:t>pengelompokan</a:t>
            </a:r>
            <a:r>
              <a:rPr lang="en-US" sz="2000" dirty="0" smtClean="0"/>
              <a:t> (</a:t>
            </a:r>
            <a:r>
              <a:rPr lang="en-US" sz="2000" dirty="0" err="1" smtClean="0"/>
              <a:t>tidak</a:t>
            </a:r>
            <a:r>
              <a:rPr lang="en-US" sz="2000" dirty="0" smtClean="0"/>
              <a:t> </a:t>
            </a:r>
            <a:r>
              <a:rPr lang="en-US" sz="2000" dirty="0" err="1" smtClean="0"/>
              <a:t>terbatas</a:t>
            </a:r>
            <a:r>
              <a:rPr lang="en-US" sz="2000" dirty="0" smtClean="0"/>
              <a:t> </a:t>
            </a:r>
            <a:r>
              <a:rPr lang="en-US" sz="2000" dirty="0" err="1" smtClean="0"/>
              <a:t>ini</a:t>
            </a:r>
            <a:r>
              <a:rPr lang="en-US" sz="2000" dirty="0" smtClean="0"/>
              <a:t>, </a:t>
            </a:r>
            <a:r>
              <a:rPr lang="en-US" sz="2000" dirty="0" err="1" smtClean="0"/>
              <a:t>bisa</a:t>
            </a:r>
            <a:r>
              <a:rPr lang="en-US" sz="2000" dirty="0" smtClean="0"/>
              <a:t> </a:t>
            </a:r>
            <a:r>
              <a:rPr lang="en-US" sz="2000" dirty="0" err="1" smtClean="0"/>
              <a:t>menggunakan</a:t>
            </a:r>
            <a:r>
              <a:rPr lang="en-US" sz="2000" dirty="0" smtClean="0"/>
              <a:t> </a:t>
            </a:r>
            <a:r>
              <a:rPr lang="en-US" sz="2000" dirty="0" err="1" smtClean="0"/>
              <a:t>kategori</a:t>
            </a:r>
            <a:r>
              <a:rPr lang="en-US" sz="2000" dirty="0" smtClean="0"/>
              <a:t> yang lain)</a:t>
            </a:r>
          </a:p>
          <a:p>
            <a:pPr lvl="1"/>
            <a:r>
              <a:rPr lang="en-US" sz="1800" dirty="0" err="1" smtClean="0"/>
              <a:t>Fitur-fitur</a:t>
            </a:r>
            <a:endParaRPr lang="en-US" sz="1800" dirty="0" smtClean="0"/>
          </a:p>
          <a:p>
            <a:pPr lvl="1"/>
            <a:r>
              <a:rPr lang="en-US" sz="1800" dirty="0" smtClean="0"/>
              <a:t>Use case</a:t>
            </a:r>
          </a:p>
          <a:p>
            <a:pPr lvl="1"/>
            <a:r>
              <a:rPr lang="en-US" sz="1800" dirty="0" smtClean="0"/>
              <a:t>Mode </a:t>
            </a:r>
            <a:r>
              <a:rPr lang="en-US" sz="1800" dirty="0" err="1" smtClean="0"/>
              <a:t>operasi</a:t>
            </a:r>
            <a:endParaRPr lang="en-US" sz="1800" dirty="0" smtClean="0"/>
          </a:p>
          <a:p>
            <a:pPr lvl="1"/>
            <a:r>
              <a:rPr lang="en-US" sz="1800" dirty="0" err="1" smtClean="0"/>
              <a:t>Kelas</a:t>
            </a:r>
            <a:r>
              <a:rPr lang="en-US" sz="1800" dirty="0" smtClean="0"/>
              <a:t> user</a:t>
            </a:r>
          </a:p>
          <a:p>
            <a:pPr lvl="1"/>
            <a:r>
              <a:rPr lang="en-US" sz="1800" dirty="0" smtClean="0"/>
              <a:t>Subsystem</a:t>
            </a:r>
          </a:p>
          <a:p>
            <a:r>
              <a:rPr lang="en-US" sz="2000" dirty="0" err="1" smtClean="0"/>
              <a:t>Klasifikasi</a:t>
            </a:r>
            <a:r>
              <a:rPr lang="en-US" sz="2000" dirty="0" smtClean="0"/>
              <a:t> </a:t>
            </a:r>
            <a:r>
              <a:rPr lang="en-US" sz="2000" dirty="0" err="1" smtClean="0"/>
              <a:t>memudahkan</a:t>
            </a:r>
            <a:r>
              <a:rPr lang="en-US" sz="2000" dirty="0" smtClean="0"/>
              <a:t> </a:t>
            </a:r>
            <a:r>
              <a:rPr lang="en-US" sz="2000" dirty="0" err="1" smtClean="0"/>
              <a:t>memahami</a:t>
            </a:r>
            <a:r>
              <a:rPr lang="en-US" sz="2000" dirty="0" smtClean="0"/>
              <a:t> </a:t>
            </a:r>
            <a:r>
              <a:rPr lang="en-US" sz="2000" dirty="0" err="1" smtClean="0"/>
              <a:t>kapabilitas</a:t>
            </a:r>
            <a:r>
              <a:rPr lang="en-US" sz="2000" dirty="0" smtClean="0"/>
              <a:t> yang </a:t>
            </a:r>
            <a:r>
              <a:rPr lang="en-US" sz="2000" dirty="0" err="1" smtClean="0"/>
              <a:t>diinginkan</a:t>
            </a:r>
            <a:r>
              <a:rPr lang="en-US" sz="2000" dirty="0" smtClean="0"/>
              <a:t> </a:t>
            </a:r>
            <a:r>
              <a:rPr lang="en-US" sz="2000" dirty="0" err="1" smtClean="0"/>
              <a:t>dari</a:t>
            </a:r>
            <a:r>
              <a:rPr lang="en-US" sz="2000" dirty="0" smtClean="0"/>
              <a:t> </a:t>
            </a:r>
            <a:r>
              <a:rPr lang="en-US" sz="2000" dirty="0" err="1" smtClean="0"/>
              <a:t>produk</a:t>
            </a:r>
            <a:endParaRPr lang="en-US" sz="2000" dirty="0" smtClean="0"/>
          </a:p>
          <a:p>
            <a:r>
              <a:rPr lang="en-US" sz="2000" dirty="0" err="1" smtClean="0"/>
              <a:t>Lebih</a:t>
            </a:r>
            <a:r>
              <a:rPr lang="en-US" sz="2000" dirty="0" smtClean="0"/>
              <a:t> </a:t>
            </a:r>
            <a:r>
              <a:rPr lang="en-US" sz="2000" dirty="0" err="1" smtClean="0"/>
              <a:t>efektif</a:t>
            </a:r>
            <a:r>
              <a:rPr lang="en-US" sz="2000" dirty="0" smtClean="0"/>
              <a:t> </a:t>
            </a:r>
            <a:r>
              <a:rPr lang="en-US" sz="2000" dirty="0" err="1" smtClean="0"/>
              <a:t>untuk</a:t>
            </a:r>
            <a:r>
              <a:rPr lang="en-US" sz="2000" dirty="0" smtClean="0"/>
              <a:t> </a:t>
            </a:r>
            <a:r>
              <a:rPr lang="en-US" sz="2000" dirty="0" err="1" smtClean="0"/>
              <a:t>mengelola</a:t>
            </a:r>
            <a:r>
              <a:rPr lang="en-US" sz="2000" dirty="0" smtClean="0"/>
              <a:t> </a:t>
            </a:r>
            <a:r>
              <a:rPr lang="en-US" sz="2000" dirty="0" err="1" smtClean="0"/>
              <a:t>dan</a:t>
            </a:r>
            <a:r>
              <a:rPr lang="en-US" sz="2000" dirty="0" smtClean="0"/>
              <a:t> </a:t>
            </a:r>
            <a:r>
              <a:rPr lang="en-US" sz="2000" dirty="0" err="1" smtClean="0"/>
              <a:t>memprioritisasi</a:t>
            </a:r>
            <a:r>
              <a:rPr lang="en-US" sz="2000" dirty="0" smtClean="0"/>
              <a:t> </a:t>
            </a:r>
            <a:r>
              <a:rPr lang="en-US" sz="2000" dirty="0" err="1" smtClean="0"/>
              <a:t>kebutuhan</a:t>
            </a:r>
            <a:endParaRPr lang="en-US" sz="2000" dirty="0"/>
          </a:p>
        </p:txBody>
      </p:sp>
    </p:spTree>
    <p:extLst>
      <p:ext uri="{BB962C8B-B14F-4D97-AF65-F5344CB8AC3E}">
        <p14:creationId xmlns:p14="http://schemas.microsoft.com/office/powerpoint/2010/main" xmlns="" val="4493795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Analisis</a:t>
            </a:r>
            <a:r>
              <a:rPr lang="en-US" dirty="0" smtClean="0"/>
              <a:t> </a:t>
            </a:r>
            <a:r>
              <a:rPr lang="en-US" dirty="0" err="1" smtClean="0"/>
              <a:t>Kebutuhan</a:t>
            </a:r>
            <a:endParaRPr lang="en-US" dirty="0"/>
          </a:p>
        </p:txBody>
      </p:sp>
      <p:sp>
        <p:nvSpPr>
          <p:cNvPr id="3" name="Content Placeholder 2"/>
          <p:cNvSpPr>
            <a:spLocks noGrp="1"/>
          </p:cNvSpPr>
          <p:nvPr>
            <p:ph sz="quarter" idx="1"/>
          </p:nvPr>
        </p:nvSpPr>
        <p:spPr/>
        <p:txBody>
          <a:bodyPr/>
          <a:lstStyle/>
          <a:p>
            <a:r>
              <a:rPr lang="en-US" dirty="0" err="1" smtClean="0"/>
              <a:t>Proses</a:t>
            </a:r>
            <a:r>
              <a:rPr lang="en-US" dirty="0" smtClean="0"/>
              <a:t> </a:t>
            </a:r>
            <a:r>
              <a:rPr lang="en-US" dirty="0" err="1" smtClean="0"/>
              <a:t>untuk</a:t>
            </a:r>
            <a:r>
              <a:rPr lang="en-US" dirty="0" smtClean="0"/>
              <a:t> </a:t>
            </a:r>
            <a:r>
              <a:rPr lang="en-US" dirty="0" err="1" smtClean="0">
                <a:solidFill>
                  <a:srgbClr val="0070C0"/>
                </a:solidFill>
              </a:rPr>
              <a:t>mendapatkan</a:t>
            </a:r>
            <a:r>
              <a:rPr lang="en-US" dirty="0" smtClean="0"/>
              <a:t>, </a:t>
            </a:r>
            <a:r>
              <a:rPr lang="en-US" dirty="0" err="1" smtClean="0">
                <a:solidFill>
                  <a:srgbClr val="0070C0"/>
                </a:solidFill>
              </a:rPr>
              <a:t>mengklasifikasikan</a:t>
            </a:r>
            <a:r>
              <a:rPr lang="en-US" dirty="0" smtClean="0"/>
              <a:t>, </a:t>
            </a:r>
            <a:r>
              <a:rPr lang="en-US" dirty="0" err="1" smtClean="0"/>
              <a:t>dan</a:t>
            </a:r>
            <a:r>
              <a:rPr lang="en-US" dirty="0" smtClean="0"/>
              <a:t> </a:t>
            </a:r>
            <a:r>
              <a:rPr lang="en-US" dirty="0" err="1" smtClean="0">
                <a:solidFill>
                  <a:srgbClr val="0070C0"/>
                </a:solidFill>
              </a:rPr>
              <a:t>menstrukturisasi</a:t>
            </a:r>
            <a:r>
              <a:rPr lang="en-US" dirty="0" smtClean="0"/>
              <a:t> </a:t>
            </a:r>
            <a:r>
              <a:rPr lang="en-US" dirty="0" err="1" smtClean="0"/>
              <a:t>informasi</a:t>
            </a:r>
            <a:r>
              <a:rPr lang="en-US" dirty="0" smtClean="0"/>
              <a:t> yang </a:t>
            </a:r>
            <a:r>
              <a:rPr lang="en-US" dirty="0" err="1" smtClean="0"/>
              <a:t>dilakukan</a:t>
            </a:r>
            <a:r>
              <a:rPr lang="en-US" dirty="0" smtClean="0"/>
              <a:t> </a:t>
            </a:r>
            <a:r>
              <a:rPr lang="en-US" dirty="0" err="1" smtClean="0"/>
              <a:t>oleh</a:t>
            </a:r>
            <a:r>
              <a:rPr lang="en-US" dirty="0" smtClean="0"/>
              <a:t> </a:t>
            </a:r>
            <a:r>
              <a:rPr lang="en-US" dirty="0" err="1" smtClean="0"/>
              <a:t>perekayasa</a:t>
            </a:r>
            <a:r>
              <a:rPr lang="en-US" dirty="0" smtClean="0"/>
              <a:t> </a:t>
            </a:r>
            <a:r>
              <a:rPr lang="en-US" dirty="0" err="1" smtClean="0"/>
              <a:t>ketika</a:t>
            </a:r>
            <a:r>
              <a:rPr lang="en-US" dirty="0" smtClean="0"/>
              <a:t> </a:t>
            </a:r>
            <a:r>
              <a:rPr lang="en-US" dirty="0" err="1" smtClean="0"/>
              <a:t>berusaha</a:t>
            </a:r>
            <a:r>
              <a:rPr lang="en-US" dirty="0" smtClean="0"/>
              <a:t> </a:t>
            </a:r>
            <a:r>
              <a:rPr lang="en-US" dirty="0" err="1" smtClean="0">
                <a:solidFill>
                  <a:srgbClr val="777777"/>
                </a:solidFill>
              </a:rPr>
              <a:t>memahami</a:t>
            </a:r>
            <a:r>
              <a:rPr lang="en-US" dirty="0" smtClean="0">
                <a:solidFill>
                  <a:srgbClr val="777777"/>
                </a:solidFill>
              </a:rPr>
              <a:t> </a:t>
            </a:r>
            <a:r>
              <a:rPr lang="en-US" dirty="0" err="1" smtClean="0">
                <a:solidFill>
                  <a:srgbClr val="777777"/>
                </a:solidFill>
              </a:rPr>
              <a:t>semua</a:t>
            </a:r>
            <a:r>
              <a:rPr lang="en-US" dirty="0" smtClean="0">
                <a:solidFill>
                  <a:srgbClr val="777777"/>
                </a:solidFill>
              </a:rPr>
              <a:t> </a:t>
            </a:r>
            <a:r>
              <a:rPr lang="en-US" dirty="0" err="1" smtClean="0">
                <a:solidFill>
                  <a:srgbClr val="777777"/>
                </a:solidFill>
              </a:rPr>
              <a:t>bagian</a:t>
            </a:r>
            <a:r>
              <a:rPr lang="en-US" dirty="0" smtClean="0">
                <a:solidFill>
                  <a:srgbClr val="777777"/>
                </a:solidFill>
              </a:rPr>
              <a:t> </a:t>
            </a:r>
            <a:r>
              <a:rPr lang="en-US" dirty="0" err="1" smtClean="0">
                <a:solidFill>
                  <a:srgbClr val="777777"/>
                </a:solidFill>
              </a:rPr>
              <a:t>dari</a:t>
            </a:r>
            <a:r>
              <a:rPr lang="en-US" dirty="0" smtClean="0">
                <a:solidFill>
                  <a:srgbClr val="777777"/>
                </a:solidFill>
              </a:rPr>
              <a:t> </a:t>
            </a:r>
            <a:r>
              <a:rPr lang="en-US" dirty="0" err="1" smtClean="0">
                <a:solidFill>
                  <a:srgbClr val="777777"/>
                </a:solidFill>
              </a:rPr>
              <a:t>permasalahan</a:t>
            </a:r>
            <a:r>
              <a:rPr lang="en-US" dirty="0" smtClean="0">
                <a:solidFill>
                  <a:srgbClr val="777777"/>
                </a:solidFill>
              </a:rPr>
              <a:t> </a:t>
            </a:r>
            <a:r>
              <a:rPr lang="en-US" dirty="0" err="1" smtClean="0">
                <a:solidFill>
                  <a:srgbClr val="777777"/>
                </a:solidFill>
              </a:rPr>
              <a:t>dan</a:t>
            </a:r>
            <a:r>
              <a:rPr lang="en-US" dirty="0" smtClean="0">
                <a:solidFill>
                  <a:srgbClr val="777777"/>
                </a:solidFill>
              </a:rPr>
              <a:t> </a:t>
            </a:r>
            <a:r>
              <a:rPr lang="en-US" dirty="0" err="1" smtClean="0">
                <a:solidFill>
                  <a:srgbClr val="777777"/>
                </a:solidFill>
              </a:rPr>
              <a:t>hubungannya</a:t>
            </a:r>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1752600" y="3581400"/>
            <a:ext cx="5524500" cy="2162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01959A5B-E8B6-41B3-AC81-5AA417BC5B77}" type="slidenum">
              <a:rPr lang="en-US" smtClean="0"/>
              <a:pPr/>
              <a:t>2</a:t>
            </a:fld>
            <a:endParaRPr lang="en-US"/>
          </a:p>
        </p:txBody>
      </p:sp>
    </p:spTree>
    <p:extLst>
      <p:ext uri="{BB962C8B-B14F-4D97-AF65-F5344CB8AC3E}">
        <p14:creationId xmlns:p14="http://schemas.microsoft.com/office/powerpoint/2010/main" xmlns="" val="2439435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Klasifikasi Kebutuhan - Fitur</a:t>
            </a:r>
            <a:endParaRPr lang="en-US"/>
          </a:p>
        </p:txBody>
      </p:sp>
      <p:sp>
        <p:nvSpPr>
          <p:cNvPr id="3" name="Content Placeholder 2"/>
          <p:cNvSpPr>
            <a:spLocks noGrp="1"/>
          </p:cNvSpPr>
          <p:nvPr>
            <p:ph idx="1"/>
          </p:nvPr>
        </p:nvSpPr>
        <p:spPr/>
        <p:txBody>
          <a:bodyPr>
            <a:normAutofit/>
          </a:bodyPr>
          <a:lstStyle/>
          <a:p>
            <a:r>
              <a:rPr lang="en-US" dirty="0" err="1" smtClean="0"/>
              <a:t>Fitur</a:t>
            </a:r>
            <a:r>
              <a:rPr lang="en-US" dirty="0" smtClean="0"/>
              <a:t> </a:t>
            </a:r>
            <a:r>
              <a:rPr lang="en-US" dirty="0" err="1" smtClean="0"/>
              <a:t>adalah</a:t>
            </a:r>
            <a:endParaRPr lang="en-US" dirty="0" smtClean="0"/>
          </a:p>
          <a:p>
            <a:pPr lvl="1"/>
            <a:r>
              <a:rPr lang="en-US" dirty="0" err="1" smtClean="0"/>
              <a:t>Sekumpulan</a:t>
            </a:r>
            <a:r>
              <a:rPr lang="en-US" dirty="0" smtClean="0"/>
              <a:t> </a:t>
            </a:r>
            <a:r>
              <a:rPr lang="en-US" dirty="0" err="1" smtClean="0"/>
              <a:t>kebutuhan-kebutuhan</a:t>
            </a:r>
            <a:r>
              <a:rPr lang="en-US" dirty="0" smtClean="0"/>
              <a:t> </a:t>
            </a:r>
            <a:r>
              <a:rPr lang="en-US" dirty="0" err="1" smtClean="0"/>
              <a:t>logis</a:t>
            </a:r>
            <a:r>
              <a:rPr lang="en-US" dirty="0" smtClean="0"/>
              <a:t> yang </a:t>
            </a:r>
            <a:r>
              <a:rPr lang="en-US" dirty="0" err="1" smtClean="0"/>
              <a:t>berelasi</a:t>
            </a:r>
            <a:r>
              <a:rPr lang="en-US" dirty="0" smtClean="0"/>
              <a:t> (</a:t>
            </a:r>
            <a:r>
              <a:rPr lang="en-US" dirty="0" err="1" smtClean="0"/>
              <a:t>fungsional</a:t>
            </a:r>
            <a:r>
              <a:rPr lang="en-US" dirty="0" smtClean="0"/>
              <a:t>) yang </a:t>
            </a:r>
            <a:r>
              <a:rPr lang="en-US" dirty="0" err="1" smtClean="0"/>
              <a:t>memberikan</a:t>
            </a:r>
            <a:r>
              <a:rPr lang="en-US" dirty="0" smtClean="0"/>
              <a:t> </a:t>
            </a:r>
            <a:r>
              <a:rPr lang="en-US" dirty="0" err="1" smtClean="0"/>
              <a:t>kapabilitas</a:t>
            </a:r>
            <a:r>
              <a:rPr lang="en-US" dirty="0" smtClean="0"/>
              <a:t> </a:t>
            </a:r>
            <a:r>
              <a:rPr lang="en-US" dirty="0" err="1" smtClean="0"/>
              <a:t>kepada</a:t>
            </a:r>
            <a:r>
              <a:rPr lang="en-US" dirty="0" smtClean="0"/>
              <a:t> </a:t>
            </a:r>
            <a:r>
              <a:rPr lang="en-US" dirty="0" err="1" smtClean="0"/>
              <a:t>pengguna</a:t>
            </a:r>
            <a:r>
              <a:rPr lang="en-US" dirty="0" smtClean="0"/>
              <a:t> </a:t>
            </a:r>
            <a:r>
              <a:rPr lang="en-US" dirty="0" err="1" smtClean="0"/>
              <a:t>dan</a:t>
            </a:r>
            <a:r>
              <a:rPr lang="en-US" dirty="0" smtClean="0"/>
              <a:t> </a:t>
            </a:r>
            <a:r>
              <a:rPr lang="en-US" dirty="0" err="1" smtClean="0"/>
              <a:t>memungkinkan</a:t>
            </a:r>
            <a:r>
              <a:rPr lang="en-US" dirty="0" smtClean="0"/>
              <a:t> </a:t>
            </a:r>
            <a:r>
              <a:rPr lang="en-US" dirty="0" err="1" smtClean="0"/>
              <a:t>tercapainya</a:t>
            </a:r>
            <a:r>
              <a:rPr lang="en-US" dirty="0" smtClean="0"/>
              <a:t> </a:t>
            </a:r>
            <a:r>
              <a:rPr lang="en-US" dirty="0" err="1" smtClean="0"/>
              <a:t>kepuasan</a:t>
            </a:r>
            <a:r>
              <a:rPr lang="en-US" dirty="0" smtClean="0"/>
              <a:t> </a:t>
            </a:r>
            <a:r>
              <a:rPr lang="en-US" dirty="0" err="1" smtClean="0"/>
              <a:t>tujuan</a:t>
            </a:r>
            <a:r>
              <a:rPr lang="en-US" dirty="0" smtClean="0"/>
              <a:t> </a:t>
            </a:r>
            <a:r>
              <a:rPr lang="en-US" dirty="0" err="1" smtClean="0"/>
              <a:t>bisnis</a:t>
            </a:r>
            <a:endParaRPr lang="en-US" dirty="0" smtClean="0"/>
          </a:p>
          <a:p>
            <a:pPr lvl="1"/>
            <a:endParaRPr lang="en-US" dirty="0" smtClean="0"/>
          </a:p>
          <a:p>
            <a:r>
              <a:rPr lang="en-US" dirty="0" err="1" smtClean="0"/>
              <a:t>Deskripsi</a:t>
            </a:r>
            <a:r>
              <a:rPr lang="en-US" dirty="0" smtClean="0"/>
              <a:t> </a:t>
            </a:r>
            <a:r>
              <a:rPr lang="en-US" dirty="0" err="1" smtClean="0"/>
              <a:t>fitur</a:t>
            </a:r>
            <a:r>
              <a:rPr lang="en-US" dirty="0" smtClean="0"/>
              <a:t> </a:t>
            </a:r>
            <a:r>
              <a:rPr lang="en-US" dirty="0" err="1" smtClean="0"/>
              <a:t>seharusnya</a:t>
            </a:r>
            <a:r>
              <a:rPr lang="en-US" dirty="0" smtClean="0"/>
              <a:t> </a:t>
            </a:r>
            <a:r>
              <a:rPr lang="en-US" dirty="0" err="1" smtClean="0"/>
              <a:t>memuat</a:t>
            </a:r>
            <a:endParaRPr lang="en-US" dirty="0" smtClean="0"/>
          </a:p>
          <a:p>
            <a:pPr lvl="1"/>
            <a:r>
              <a:rPr lang="en-US" dirty="0" err="1" smtClean="0"/>
              <a:t>Nama</a:t>
            </a:r>
            <a:r>
              <a:rPr lang="en-US" dirty="0" smtClean="0"/>
              <a:t> </a:t>
            </a:r>
            <a:r>
              <a:rPr lang="en-US" dirty="0" err="1" smtClean="0"/>
              <a:t>fitur</a:t>
            </a:r>
            <a:r>
              <a:rPr lang="en-US" dirty="0" smtClean="0"/>
              <a:t> (missal: </a:t>
            </a:r>
            <a:r>
              <a:rPr lang="en-US" i="1" dirty="0" smtClean="0"/>
              <a:t>Spell check</a:t>
            </a:r>
            <a:r>
              <a:rPr lang="en-US" dirty="0" smtClean="0"/>
              <a:t>)</a:t>
            </a:r>
          </a:p>
          <a:p>
            <a:pPr lvl="1"/>
            <a:r>
              <a:rPr lang="en-US" dirty="0" err="1" smtClean="0"/>
              <a:t>Deskripsi</a:t>
            </a:r>
            <a:r>
              <a:rPr lang="en-US" dirty="0" smtClean="0"/>
              <a:t> </a:t>
            </a:r>
            <a:r>
              <a:rPr lang="en-US" dirty="0" err="1" smtClean="0"/>
              <a:t>dan</a:t>
            </a:r>
            <a:r>
              <a:rPr lang="en-US" dirty="0" smtClean="0"/>
              <a:t> </a:t>
            </a:r>
            <a:r>
              <a:rPr lang="en-US" dirty="0" err="1" smtClean="0"/>
              <a:t>prioritas</a:t>
            </a:r>
            <a:endParaRPr lang="en-US" dirty="0" smtClean="0"/>
          </a:p>
          <a:p>
            <a:pPr lvl="1"/>
            <a:r>
              <a:rPr lang="en-US" dirty="0" smtClean="0"/>
              <a:t>Stimulus / </a:t>
            </a:r>
            <a:r>
              <a:rPr lang="en-US" dirty="0" err="1" smtClean="0"/>
              <a:t>rangkaian</a:t>
            </a:r>
            <a:r>
              <a:rPr lang="en-US" dirty="0" smtClean="0"/>
              <a:t> </a:t>
            </a:r>
            <a:r>
              <a:rPr lang="en-US" dirty="0" err="1" smtClean="0"/>
              <a:t>respon</a:t>
            </a:r>
            <a:r>
              <a:rPr lang="en-US" dirty="0" smtClean="0"/>
              <a:t> </a:t>
            </a:r>
          </a:p>
          <a:p>
            <a:pPr lvl="1"/>
            <a:r>
              <a:rPr lang="en-US" dirty="0" smtClean="0"/>
              <a:t>List </a:t>
            </a:r>
            <a:r>
              <a:rPr lang="en-US" dirty="0" err="1" smtClean="0"/>
              <a:t>kebutuhan</a:t>
            </a:r>
            <a:r>
              <a:rPr lang="en-US" dirty="0" smtClean="0"/>
              <a:t> </a:t>
            </a:r>
            <a:r>
              <a:rPr lang="en-US" dirty="0" err="1" smtClean="0"/>
              <a:t>fungsional</a:t>
            </a:r>
            <a:r>
              <a:rPr lang="en-US" dirty="0" smtClean="0"/>
              <a:t> yang </a:t>
            </a:r>
            <a:r>
              <a:rPr lang="en-US" dirty="0" err="1" smtClean="0"/>
              <a:t>terkait</a:t>
            </a:r>
            <a:endParaRPr lang="en-US" dirty="0"/>
          </a:p>
        </p:txBody>
      </p:sp>
      <p:pic>
        <p:nvPicPr>
          <p:cNvPr id="1026" name="Picture 2" descr="http://az347768.vo.msecnd.net/site/t1418207336$site_files$img$product-features.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91908" y="3286639"/>
            <a:ext cx="2975831" cy="24474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9943916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Klasifikasi</a:t>
            </a:r>
            <a:r>
              <a:rPr lang="en-US" dirty="0"/>
              <a:t> </a:t>
            </a:r>
            <a:r>
              <a:rPr lang="en-US" dirty="0" err="1"/>
              <a:t>Kebutuhan</a:t>
            </a:r>
            <a:r>
              <a:rPr lang="en-US" dirty="0"/>
              <a:t> </a:t>
            </a:r>
            <a:r>
              <a:rPr lang="en-US" dirty="0" smtClean="0"/>
              <a:t>– </a:t>
            </a:r>
            <a:r>
              <a:rPr lang="en-US" dirty="0" err="1" smtClean="0"/>
              <a:t>Contoh</a:t>
            </a:r>
            <a:r>
              <a:rPr lang="en-US" dirty="0" smtClean="0"/>
              <a:t> (1)</a:t>
            </a:r>
            <a:endParaRPr lang="en-US" dirty="0"/>
          </a:p>
        </p:txBody>
      </p:sp>
      <p:sp>
        <p:nvSpPr>
          <p:cNvPr id="3" name="Content Placeholder 2"/>
          <p:cNvSpPr>
            <a:spLocks noGrp="1"/>
          </p:cNvSpPr>
          <p:nvPr>
            <p:ph idx="1"/>
          </p:nvPr>
        </p:nvSpPr>
        <p:spPr/>
        <p:txBody>
          <a:bodyPr/>
          <a:lstStyle/>
          <a:p>
            <a:r>
              <a:rPr lang="en-US" smtClean="0"/>
              <a:t>3.1 Pemesanan Makanan</a:t>
            </a:r>
          </a:p>
          <a:p>
            <a:pPr lvl="1"/>
            <a:r>
              <a:rPr lang="en-US" smtClean="0"/>
              <a:t>3.1.1 Deskripsi dan Prioritas</a:t>
            </a:r>
          </a:p>
          <a:p>
            <a:pPr lvl="2"/>
            <a:r>
              <a:rPr lang="en-US" smtClean="0"/>
              <a:t>Pelanggan resto yang telah terverifikasi identitasnya memesan makanan baik untuk dikirimkan ke alamat perusahaan tertentu ataupun untuk diambil langsung di resto. Pelanggan diperkenankan membatalkan atau mengubah jenis makanan yang dipesan selama makanan tersebut belum disiapkan</a:t>
            </a:r>
          </a:p>
          <a:p>
            <a:pPr lvl="2"/>
            <a:r>
              <a:rPr lang="en-US" smtClean="0"/>
              <a:t>Prioritas = High</a:t>
            </a:r>
            <a:endParaRPr lang="en-US"/>
          </a:p>
        </p:txBody>
      </p:sp>
    </p:spTree>
    <p:extLst>
      <p:ext uri="{BB962C8B-B14F-4D97-AF65-F5344CB8AC3E}">
        <p14:creationId xmlns:p14="http://schemas.microsoft.com/office/powerpoint/2010/main" xmlns="" val="133861921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Klasifikasi</a:t>
            </a:r>
            <a:r>
              <a:rPr lang="en-US" dirty="0"/>
              <a:t> </a:t>
            </a:r>
            <a:r>
              <a:rPr lang="en-US" dirty="0" err="1"/>
              <a:t>Kebutuhan</a:t>
            </a:r>
            <a:r>
              <a:rPr lang="en-US" dirty="0"/>
              <a:t> </a:t>
            </a:r>
            <a:r>
              <a:rPr lang="en-US" dirty="0" smtClean="0"/>
              <a:t>– </a:t>
            </a:r>
            <a:r>
              <a:rPr lang="en-US" dirty="0" err="1" smtClean="0"/>
              <a:t>Contoh</a:t>
            </a:r>
            <a:r>
              <a:rPr lang="en-US" dirty="0" smtClean="0"/>
              <a:t> (2)</a:t>
            </a:r>
            <a:endParaRPr lang="en-US" dirty="0"/>
          </a:p>
        </p:txBody>
      </p:sp>
      <p:sp>
        <p:nvSpPr>
          <p:cNvPr id="3" name="Content Placeholder 2"/>
          <p:cNvSpPr>
            <a:spLocks noGrp="1"/>
          </p:cNvSpPr>
          <p:nvPr>
            <p:ph idx="1"/>
          </p:nvPr>
        </p:nvSpPr>
        <p:spPr/>
        <p:txBody>
          <a:bodyPr>
            <a:normAutofit/>
          </a:bodyPr>
          <a:lstStyle/>
          <a:p>
            <a:r>
              <a:rPr lang="en-US" dirty="0" smtClean="0"/>
              <a:t>3.1 </a:t>
            </a:r>
            <a:r>
              <a:rPr lang="en-US" dirty="0" err="1" smtClean="0"/>
              <a:t>Pemesanan</a:t>
            </a:r>
            <a:r>
              <a:rPr lang="en-US" dirty="0" smtClean="0"/>
              <a:t> </a:t>
            </a:r>
            <a:r>
              <a:rPr lang="en-US" dirty="0" err="1" smtClean="0"/>
              <a:t>Makanan</a:t>
            </a:r>
            <a:endParaRPr lang="en-US" dirty="0" smtClean="0"/>
          </a:p>
          <a:p>
            <a:pPr lvl="1"/>
            <a:r>
              <a:rPr lang="en-US" dirty="0" smtClean="0"/>
              <a:t>3.1.2 Stimulus / </a:t>
            </a:r>
            <a:r>
              <a:rPr lang="en-US" dirty="0" err="1" smtClean="0"/>
              <a:t>Rangkaian</a:t>
            </a:r>
            <a:r>
              <a:rPr lang="en-US" dirty="0" smtClean="0"/>
              <a:t> </a:t>
            </a:r>
            <a:r>
              <a:rPr lang="en-US" dirty="0" err="1" smtClean="0"/>
              <a:t>Respon</a:t>
            </a:r>
            <a:endParaRPr lang="en-US" dirty="0" smtClean="0"/>
          </a:p>
          <a:p>
            <a:pPr lvl="2"/>
            <a:r>
              <a:rPr lang="en-US" dirty="0" smtClean="0"/>
              <a:t>Stimulus : </a:t>
            </a:r>
            <a:r>
              <a:rPr lang="en-US" dirty="0" err="1" smtClean="0"/>
              <a:t>Pelanggan</a:t>
            </a:r>
            <a:r>
              <a:rPr lang="en-US" dirty="0" smtClean="0"/>
              <a:t> </a:t>
            </a:r>
            <a:r>
              <a:rPr lang="en-US" dirty="0" err="1" smtClean="0"/>
              <a:t>memesan</a:t>
            </a:r>
            <a:r>
              <a:rPr lang="en-US" dirty="0" smtClean="0"/>
              <a:t> </a:t>
            </a:r>
            <a:r>
              <a:rPr lang="en-US" dirty="0" err="1" smtClean="0"/>
              <a:t>satu</a:t>
            </a:r>
            <a:r>
              <a:rPr lang="en-US" dirty="0" smtClean="0"/>
              <a:t> </a:t>
            </a:r>
            <a:r>
              <a:rPr lang="en-US" dirty="0" err="1" smtClean="0"/>
              <a:t>atau</a:t>
            </a:r>
            <a:r>
              <a:rPr lang="en-US" dirty="0" smtClean="0"/>
              <a:t> </a:t>
            </a:r>
            <a:r>
              <a:rPr lang="en-US" dirty="0" err="1" smtClean="0"/>
              <a:t>beberapa</a:t>
            </a:r>
            <a:r>
              <a:rPr lang="en-US" dirty="0" smtClean="0"/>
              <a:t> </a:t>
            </a:r>
            <a:r>
              <a:rPr lang="en-US" dirty="0" err="1" smtClean="0"/>
              <a:t>jenis</a:t>
            </a:r>
            <a:r>
              <a:rPr lang="en-US" dirty="0" smtClean="0"/>
              <a:t> </a:t>
            </a:r>
            <a:r>
              <a:rPr lang="en-US" dirty="0" err="1" smtClean="0"/>
              <a:t>makanan</a:t>
            </a:r>
            <a:r>
              <a:rPr lang="en-US" dirty="0" smtClean="0"/>
              <a:t>.</a:t>
            </a:r>
          </a:p>
          <a:p>
            <a:pPr lvl="2"/>
            <a:r>
              <a:rPr lang="en-US" dirty="0" err="1" smtClean="0"/>
              <a:t>Respon</a:t>
            </a:r>
            <a:r>
              <a:rPr lang="en-US" dirty="0" smtClean="0"/>
              <a:t> : </a:t>
            </a:r>
            <a:r>
              <a:rPr lang="en-US" dirty="0" err="1" smtClean="0"/>
              <a:t>Sistem</a:t>
            </a:r>
            <a:r>
              <a:rPr lang="en-US" dirty="0" smtClean="0"/>
              <a:t> </a:t>
            </a:r>
            <a:r>
              <a:rPr lang="en-US" dirty="0" err="1" smtClean="0"/>
              <a:t>mengquery</a:t>
            </a:r>
            <a:r>
              <a:rPr lang="en-US" dirty="0" smtClean="0"/>
              <a:t> </a:t>
            </a:r>
            <a:r>
              <a:rPr lang="en-US" dirty="0" err="1" smtClean="0"/>
              <a:t>pelanggan</a:t>
            </a:r>
            <a:r>
              <a:rPr lang="en-US" dirty="0" smtClean="0"/>
              <a:t> </a:t>
            </a:r>
            <a:r>
              <a:rPr lang="en-US" dirty="0" err="1" smtClean="0"/>
              <a:t>untuk</a:t>
            </a:r>
            <a:r>
              <a:rPr lang="en-US" dirty="0" smtClean="0"/>
              <a:t> </a:t>
            </a:r>
            <a:r>
              <a:rPr lang="en-US" dirty="0" err="1" smtClean="0"/>
              <a:t>mendapatkan</a:t>
            </a:r>
            <a:r>
              <a:rPr lang="en-US" dirty="0" smtClean="0"/>
              <a:t> </a:t>
            </a:r>
            <a:r>
              <a:rPr lang="en-US" dirty="0" err="1" smtClean="0"/>
              <a:t>detil</a:t>
            </a:r>
            <a:r>
              <a:rPr lang="en-US" dirty="0" smtClean="0"/>
              <a:t> </a:t>
            </a:r>
            <a:r>
              <a:rPr lang="en-US" dirty="0" err="1" smtClean="0"/>
              <a:t>makanan</a:t>
            </a:r>
            <a:r>
              <a:rPr lang="en-US" dirty="0" smtClean="0"/>
              <a:t> yang </a:t>
            </a:r>
            <a:r>
              <a:rPr lang="en-US" dirty="0" err="1" smtClean="0"/>
              <a:t>dipesan</a:t>
            </a:r>
            <a:r>
              <a:rPr lang="en-US" dirty="0" smtClean="0"/>
              <a:t>, </a:t>
            </a:r>
            <a:r>
              <a:rPr lang="en-US" dirty="0" err="1" smtClean="0"/>
              <a:t>pembayaran</a:t>
            </a:r>
            <a:r>
              <a:rPr lang="en-US" dirty="0" smtClean="0"/>
              <a:t>, </a:t>
            </a:r>
            <a:r>
              <a:rPr lang="en-US" dirty="0" err="1" smtClean="0"/>
              <a:t>dan</a:t>
            </a:r>
            <a:r>
              <a:rPr lang="en-US" dirty="0" smtClean="0"/>
              <a:t> </a:t>
            </a:r>
            <a:r>
              <a:rPr lang="en-US" dirty="0" err="1" smtClean="0"/>
              <a:t>instruksi</a:t>
            </a:r>
            <a:r>
              <a:rPr lang="en-US" dirty="0" smtClean="0"/>
              <a:t> </a:t>
            </a:r>
            <a:r>
              <a:rPr lang="en-US" dirty="0" err="1" smtClean="0"/>
              <a:t>pengiriman</a:t>
            </a:r>
            <a:r>
              <a:rPr lang="en-US" dirty="0" smtClean="0"/>
              <a:t>.</a:t>
            </a:r>
          </a:p>
          <a:p>
            <a:pPr lvl="2"/>
            <a:r>
              <a:rPr lang="en-US" dirty="0" smtClean="0"/>
              <a:t>Stimulus : </a:t>
            </a:r>
            <a:r>
              <a:rPr lang="en-US" dirty="0" err="1" smtClean="0"/>
              <a:t>Pelanggan</a:t>
            </a:r>
            <a:r>
              <a:rPr lang="en-US" dirty="0" smtClean="0"/>
              <a:t> </a:t>
            </a:r>
            <a:r>
              <a:rPr lang="en-US" dirty="0" err="1" smtClean="0"/>
              <a:t>merekues</a:t>
            </a:r>
            <a:r>
              <a:rPr lang="en-US" dirty="0" smtClean="0"/>
              <a:t> </a:t>
            </a:r>
            <a:r>
              <a:rPr lang="en-US" dirty="0" err="1" smtClean="0"/>
              <a:t>untuk</a:t>
            </a:r>
            <a:r>
              <a:rPr lang="en-US" dirty="0" smtClean="0"/>
              <a:t> </a:t>
            </a:r>
            <a:r>
              <a:rPr lang="en-US" dirty="0" err="1" smtClean="0"/>
              <a:t>mengubah</a:t>
            </a:r>
            <a:r>
              <a:rPr lang="en-US" dirty="0" smtClean="0"/>
              <a:t> </a:t>
            </a:r>
            <a:r>
              <a:rPr lang="en-US" dirty="0" err="1" smtClean="0"/>
              <a:t>pesanan</a:t>
            </a:r>
            <a:r>
              <a:rPr lang="en-US" dirty="0" smtClean="0"/>
              <a:t> </a:t>
            </a:r>
            <a:r>
              <a:rPr lang="en-US" dirty="0" err="1" smtClean="0"/>
              <a:t>makanan</a:t>
            </a:r>
            <a:r>
              <a:rPr lang="en-US" dirty="0" smtClean="0"/>
              <a:t>.</a:t>
            </a:r>
          </a:p>
          <a:p>
            <a:pPr lvl="2"/>
            <a:r>
              <a:rPr lang="en-US" dirty="0" err="1" smtClean="0"/>
              <a:t>Respon</a:t>
            </a:r>
            <a:r>
              <a:rPr lang="en-US" dirty="0" smtClean="0"/>
              <a:t> : </a:t>
            </a:r>
            <a:r>
              <a:rPr lang="en-US" dirty="0" err="1" smtClean="0"/>
              <a:t>Jika</a:t>
            </a:r>
            <a:r>
              <a:rPr lang="en-US" dirty="0" smtClean="0"/>
              <a:t> </a:t>
            </a:r>
            <a:r>
              <a:rPr lang="en-US" dirty="0" err="1" smtClean="0"/>
              <a:t>statusnya</a:t>
            </a:r>
            <a:r>
              <a:rPr lang="en-US" dirty="0" smtClean="0"/>
              <a:t> “Accepted”, </a:t>
            </a:r>
            <a:r>
              <a:rPr lang="en-US" dirty="0" err="1" smtClean="0"/>
              <a:t>maka</a:t>
            </a:r>
            <a:r>
              <a:rPr lang="en-US" dirty="0" smtClean="0"/>
              <a:t> </a:t>
            </a:r>
            <a:r>
              <a:rPr lang="en-US" dirty="0" err="1" smtClean="0"/>
              <a:t>sistem</a:t>
            </a:r>
            <a:r>
              <a:rPr lang="en-US" dirty="0" smtClean="0"/>
              <a:t> </a:t>
            </a:r>
            <a:r>
              <a:rPr lang="en-US" dirty="0" err="1" smtClean="0"/>
              <a:t>membolehkan</a:t>
            </a:r>
            <a:r>
              <a:rPr lang="en-US" dirty="0" smtClean="0"/>
              <a:t> user </a:t>
            </a:r>
            <a:r>
              <a:rPr lang="en-US" dirty="0" err="1" smtClean="0"/>
              <a:t>untuk</a:t>
            </a:r>
            <a:r>
              <a:rPr lang="en-US" dirty="0" smtClean="0"/>
              <a:t> </a:t>
            </a:r>
            <a:r>
              <a:rPr lang="en-US" dirty="0" err="1" smtClean="0"/>
              <a:t>mengubah</a:t>
            </a:r>
            <a:r>
              <a:rPr lang="en-US" dirty="0" smtClean="0"/>
              <a:t> </a:t>
            </a:r>
            <a:r>
              <a:rPr lang="en-US" dirty="0" err="1" smtClean="0"/>
              <a:t>daftar</a:t>
            </a:r>
            <a:r>
              <a:rPr lang="en-US" dirty="0" smtClean="0"/>
              <a:t> </a:t>
            </a:r>
            <a:r>
              <a:rPr lang="en-US" dirty="0" err="1" smtClean="0"/>
              <a:t>pesanan</a:t>
            </a:r>
            <a:r>
              <a:rPr lang="en-US" dirty="0" smtClean="0"/>
              <a:t> </a:t>
            </a:r>
            <a:r>
              <a:rPr lang="en-US" dirty="0" err="1" smtClean="0"/>
              <a:t>makanannya</a:t>
            </a:r>
            <a:r>
              <a:rPr lang="en-US" dirty="0" smtClean="0"/>
              <a:t>.</a:t>
            </a:r>
          </a:p>
          <a:p>
            <a:pPr lvl="2"/>
            <a:r>
              <a:rPr lang="en-US" dirty="0" smtClean="0"/>
              <a:t>Stimulus : </a:t>
            </a:r>
            <a:r>
              <a:rPr lang="en-US" dirty="0" err="1" smtClean="0"/>
              <a:t>Pelanggan</a:t>
            </a:r>
            <a:r>
              <a:rPr lang="en-US" dirty="0" smtClean="0"/>
              <a:t> </a:t>
            </a:r>
            <a:r>
              <a:rPr lang="en-US" dirty="0" err="1" smtClean="0"/>
              <a:t>merekues</a:t>
            </a:r>
            <a:r>
              <a:rPr lang="en-US" dirty="0" smtClean="0"/>
              <a:t> </a:t>
            </a:r>
            <a:r>
              <a:rPr lang="en-US" dirty="0" err="1" smtClean="0"/>
              <a:t>untuk</a:t>
            </a:r>
            <a:r>
              <a:rPr lang="en-US" dirty="0" smtClean="0"/>
              <a:t> </a:t>
            </a:r>
            <a:r>
              <a:rPr lang="en-US" dirty="0" err="1" smtClean="0"/>
              <a:t>membatalkan</a:t>
            </a:r>
            <a:r>
              <a:rPr lang="en-US" dirty="0" smtClean="0"/>
              <a:t> </a:t>
            </a:r>
            <a:r>
              <a:rPr lang="en-US" dirty="0" err="1" smtClean="0"/>
              <a:t>pesanan</a:t>
            </a:r>
            <a:r>
              <a:rPr lang="en-US" dirty="0" smtClean="0"/>
              <a:t> </a:t>
            </a:r>
            <a:r>
              <a:rPr lang="en-US" dirty="0" err="1" smtClean="0"/>
              <a:t>makanan</a:t>
            </a:r>
            <a:r>
              <a:rPr lang="en-US" dirty="0" smtClean="0"/>
              <a:t>.</a:t>
            </a:r>
          </a:p>
          <a:p>
            <a:pPr lvl="2"/>
            <a:r>
              <a:rPr lang="en-US" dirty="0" err="1" smtClean="0"/>
              <a:t>Respon</a:t>
            </a:r>
            <a:r>
              <a:rPr lang="en-US" dirty="0" smtClean="0"/>
              <a:t> : </a:t>
            </a:r>
            <a:r>
              <a:rPr lang="en-US" dirty="0" err="1" smtClean="0"/>
              <a:t>Jika</a:t>
            </a:r>
            <a:r>
              <a:rPr lang="en-US" dirty="0" smtClean="0"/>
              <a:t> </a:t>
            </a:r>
            <a:r>
              <a:rPr lang="en-US" dirty="0" err="1" smtClean="0"/>
              <a:t>statusnya</a:t>
            </a:r>
            <a:r>
              <a:rPr lang="en-US" dirty="0" smtClean="0"/>
              <a:t> “Accepted”, </a:t>
            </a:r>
            <a:r>
              <a:rPr lang="en-US" dirty="0" err="1" smtClean="0"/>
              <a:t>sistem</a:t>
            </a:r>
            <a:r>
              <a:rPr lang="en-US" dirty="0" smtClean="0"/>
              <a:t> </a:t>
            </a:r>
            <a:r>
              <a:rPr lang="en-US" dirty="0" err="1" smtClean="0"/>
              <a:t>membatalkan</a:t>
            </a:r>
            <a:r>
              <a:rPr lang="en-US" dirty="0" smtClean="0"/>
              <a:t> </a:t>
            </a:r>
            <a:r>
              <a:rPr lang="en-US" dirty="0" err="1" smtClean="0"/>
              <a:t>pesanan</a:t>
            </a:r>
            <a:r>
              <a:rPr lang="en-US" dirty="0" smtClean="0"/>
              <a:t> </a:t>
            </a:r>
            <a:r>
              <a:rPr lang="en-US" dirty="0" err="1" smtClean="0"/>
              <a:t>makanan</a:t>
            </a:r>
            <a:r>
              <a:rPr lang="en-US" dirty="0" smtClean="0"/>
              <a:t>.</a:t>
            </a:r>
          </a:p>
        </p:txBody>
      </p:sp>
    </p:spTree>
    <p:extLst>
      <p:ext uri="{BB962C8B-B14F-4D97-AF65-F5344CB8AC3E}">
        <p14:creationId xmlns:p14="http://schemas.microsoft.com/office/powerpoint/2010/main" xmlns="" val="258421790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Klasifikasi</a:t>
            </a:r>
            <a:r>
              <a:rPr lang="en-US" dirty="0"/>
              <a:t> </a:t>
            </a:r>
            <a:r>
              <a:rPr lang="en-US" dirty="0" err="1"/>
              <a:t>Kebutuhan</a:t>
            </a:r>
            <a:r>
              <a:rPr lang="en-US" dirty="0"/>
              <a:t> </a:t>
            </a:r>
            <a:r>
              <a:rPr lang="en-US" dirty="0" smtClean="0"/>
              <a:t>–</a:t>
            </a:r>
            <a:r>
              <a:rPr lang="en-US" dirty="0" err="1" smtClean="0"/>
              <a:t>Contoh</a:t>
            </a:r>
            <a:r>
              <a:rPr lang="en-US" dirty="0" smtClean="0"/>
              <a:t> (3)</a:t>
            </a:r>
            <a:endParaRPr lang="en-US" dirty="0"/>
          </a:p>
        </p:txBody>
      </p:sp>
      <p:sp>
        <p:nvSpPr>
          <p:cNvPr id="3" name="Content Placeholder 2"/>
          <p:cNvSpPr>
            <a:spLocks noGrp="1"/>
          </p:cNvSpPr>
          <p:nvPr>
            <p:ph idx="1"/>
          </p:nvPr>
        </p:nvSpPr>
        <p:spPr/>
        <p:txBody>
          <a:bodyPr/>
          <a:lstStyle/>
          <a:p>
            <a:r>
              <a:rPr lang="en-US" smtClean="0"/>
              <a:t>3.1 Pemesanan Makanan</a:t>
            </a:r>
          </a:p>
          <a:p>
            <a:pPr lvl="1"/>
            <a:r>
              <a:rPr lang="en-US" smtClean="0"/>
              <a:t>3.1.3 Kebutuhan Fungsional</a:t>
            </a:r>
          </a:p>
          <a:p>
            <a:pPr lvl="2"/>
            <a:r>
              <a:rPr lang="en-US" smtClean="0"/>
              <a:t>3.1.3.1. Sistem harus memperbolehkan seorang pelanggan yang login ke dalam Sistem Pemesanan Resto untuk membuat pesanan satu atau beberapa jenis makanan.</a:t>
            </a:r>
          </a:p>
          <a:p>
            <a:pPr lvl="2"/>
            <a:r>
              <a:rPr lang="en-US" smtClean="0"/>
              <a:t>3.1.3.2. Sistem harus melakukan konfirmasi apakah pelanggan telah terregistrasi/menyetujui untuk membayar tagihan pemesanan makanan.</a:t>
            </a:r>
          </a:p>
        </p:txBody>
      </p:sp>
    </p:spTree>
    <p:extLst>
      <p:ext uri="{BB962C8B-B14F-4D97-AF65-F5344CB8AC3E}">
        <p14:creationId xmlns:p14="http://schemas.microsoft.com/office/powerpoint/2010/main" xmlns="" val="24519803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Tujuan</a:t>
            </a:r>
            <a:r>
              <a:rPr lang="en-US" dirty="0" smtClean="0"/>
              <a:t> </a:t>
            </a:r>
            <a:r>
              <a:rPr lang="en-US" dirty="0" err="1" smtClean="0"/>
              <a:t>Analisis</a:t>
            </a:r>
            <a:r>
              <a:rPr lang="en-US" dirty="0" smtClean="0"/>
              <a:t> </a:t>
            </a:r>
            <a:r>
              <a:rPr lang="en-US" dirty="0" err="1" smtClean="0"/>
              <a:t>Kebutuhan</a:t>
            </a:r>
            <a:endParaRPr lang="en-US" dirty="0"/>
          </a:p>
        </p:txBody>
      </p:sp>
      <p:sp>
        <p:nvSpPr>
          <p:cNvPr id="3" name="Slide Number Placeholder 2"/>
          <p:cNvSpPr>
            <a:spLocks noGrp="1"/>
          </p:cNvSpPr>
          <p:nvPr>
            <p:ph type="sldNum" sz="quarter" idx="12"/>
          </p:nvPr>
        </p:nvSpPr>
        <p:spPr/>
        <p:txBody>
          <a:bodyPr/>
          <a:lstStyle/>
          <a:p>
            <a:fld id="{01959A5B-E8B6-41B3-AC81-5AA417BC5B77}" type="slidenum">
              <a:rPr lang="en-US" smtClean="0"/>
              <a:pPr/>
              <a:t>3</a:t>
            </a:fld>
            <a:endParaRPr lang="en-US"/>
          </a:p>
        </p:txBody>
      </p:sp>
      <p:sp>
        <p:nvSpPr>
          <p:cNvPr id="4" name="Content Placeholder 3"/>
          <p:cNvSpPr>
            <a:spLocks noGrp="1"/>
          </p:cNvSpPr>
          <p:nvPr>
            <p:ph sz="quarter" idx="1"/>
          </p:nvPr>
        </p:nvSpPr>
        <p:spPr/>
        <p:txBody>
          <a:bodyPr/>
          <a:lstStyle/>
          <a:p>
            <a:pPr marL="514350" indent="-514350">
              <a:buFont typeface="+mj-lt"/>
              <a:buAutoNum type="arabicPeriod"/>
            </a:pPr>
            <a:r>
              <a:rPr lang="en-US" dirty="0" err="1" smtClean="0"/>
              <a:t>Mengelola</a:t>
            </a:r>
            <a:r>
              <a:rPr lang="en-US" dirty="0" smtClean="0"/>
              <a:t> </a:t>
            </a:r>
            <a:r>
              <a:rPr lang="en-US" dirty="0" err="1" smtClean="0"/>
              <a:t>hasil</a:t>
            </a:r>
            <a:r>
              <a:rPr lang="en-US" dirty="0" smtClean="0"/>
              <a:t> </a:t>
            </a:r>
            <a:r>
              <a:rPr lang="en-US" dirty="0" err="1" smtClean="0"/>
              <a:t>elisitasi</a:t>
            </a:r>
            <a:r>
              <a:rPr lang="en-US" dirty="0" smtClean="0"/>
              <a:t> </a:t>
            </a:r>
            <a:r>
              <a:rPr lang="en-US" dirty="0" err="1" smtClean="0"/>
              <a:t>kebutuhan</a:t>
            </a:r>
            <a:r>
              <a:rPr lang="en-US" dirty="0" smtClean="0"/>
              <a:t> </a:t>
            </a:r>
            <a:r>
              <a:rPr lang="en-US" dirty="0" err="1" smtClean="0"/>
              <a:t>untuk</a:t>
            </a:r>
            <a:r>
              <a:rPr lang="en-US" dirty="0" smtClean="0"/>
              <a:t> </a:t>
            </a:r>
            <a:r>
              <a:rPr lang="en-US" dirty="0" err="1" smtClean="0"/>
              <a:t>menghasilkan</a:t>
            </a:r>
            <a:r>
              <a:rPr lang="en-US" dirty="0" smtClean="0"/>
              <a:t> </a:t>
            </a:r>
            <a:r>
              <a:rPr lang="en-US" dirty="0" err="1" smtClean="0"/>
              <a:t>dokumen</a:t>
            </a:r>
            <a:r>
              <a:rPr lang="en-US" dirty="0" smtClean="0"/>
              <a:t> </a:t>
            </a:r>
            <a:r>
              <a:rPr lang="en-US" dirty="0" err="1" smtClean="0"/>
              <a:t>spesifikasi</a:t>
            </a:r>
            <a:r>
              <a:rPr lang="en-US" dirty="0" smtClean="0"/>
              <a:t> </a:t>
            </a:r>
            <a:r>
              <a:rPr lang="en-US" dirty="0" err="1" smtClean="0"/>
              <a:t>kebutuhan</a:t>
            </a:r>
            <a:r>
              <a:rPr lang="en-US" dirty="0" smtClean="0"/>
              <a:t>.</a:t>
            </a:r>
          </a:p>
          <a:p>
            <a:pPr marL="514350" indent="-514350">
              <a:buFont typeface="+mj-lt"/>
              <a:buAutoNum type="arabicPeriod"/>
            </a:pPr>
            <a:r>
              <a:rPr lang="en-US" dirty="0" err="1" smtClean="0"/>
              <a:t>Mengembangkan</a:t>
            </a:r>
            <a:r>
              <a:rPr lang="en-US" dirty="0" smtClean="0"/>
              <a:t> </a:t>
            </a:r>
            <a:r>
              <a:rPr lang="en-US" dirty="0" err="1" smtClean="0"/>
              <a:t>persyaratan</a:t>
            </a:r>
            <a:r>
              <a:rPr lang="en-US" dirty="0" smtClean="0"/>
              <a:t> </a:t>
            </a:r>
            <a:r>
              <a:rPr lang="en-US" dirty="0" err="1" smtClean="0"/>
              <a:t>kualitas</a:t>
            </a:r>
            <a:r>
              <a:rPr lang="en-US" dirty="0" smtClean="0"/>
              <a:t> yang </a:t>
            </a:r>
            <a:r>
              <a:rPr lang="en-US" dirty="0" err="1" smtClean="0"/>
              <a:t>memadai</a:t>
            </a:r>
            <a:r>
              <a:rPr lang="en-US" dirty="0" smtClean="0"/>
              <a:t> </a:t>
            </a:r>
            <a:r>
              <a:rPr lang="en-US" dirty="0" err="1" smtClean="0"/>
              <a:t>dan</a:t>
            </a:r>
            <a:r>
              <a:rPr lang="en-US" dirty="0" smtClean="0"/>
              <a:t> </a:t>
            </a:r>
            <a:r>
              <a:rPr lang="en-US" dirty="0" err="1" smtClean="0"/>
              <a:t>rinci</a:t>
            </a:r>
            <a:r>
              <a:rPr lang="en-US" dirty="0" smtClean="0"/>
              <a:t>.</a:t>
            </a:r>
          </a:p>
          <a:p>
            <a:pPr marL="788670" lvl="1" indent="-514350">
              <a:buFont typeface="Wingdings" pitchFamily="2" charset="2"/>
              <a:buChar char="§"/>
            </a:pPr>
            <a:r>
              <a:rPr lang="en-US" dirty="0" smtClean="0"/>
              <a:t>Para </a:t>
            </a:r>
            <a:r>
              <a:rPr lang="en-US" b="1" dirty="0" err="1" smtClean="0">
                <a:solidFill>
                  <a:schemeClr val="accent2">
                    <a:lumMod val="75000"/>
                  </a:schemeClr>
                </a:solidFill>
              </a:rPr>
              <a:t>manajer</a:t>
            </a:r>
            <a:r>
              <a:rPr lang="en-US" dirty="0" smtClean="0"/>
              <a:t> </a:t>
            </a:r>
            <a:r>
              <a:rPr lang="en-US" dirty="0" err="1" smtClean="0"/>
              <a:t>dapat</a:t>
            </a:r>
            <a:r>
              <a:rPr lang="en-US" dirty="0" smtClean="0"/>
              <a:t> </a:t>
            </a:r>
            <a:r>
              <a:rPr lang="en-US" dirty="0" err="1" smtClean="0"/>
              <a:t>membuat</a:t>
            </a:r>
            <a:r>
              <a:rPr lang="en-US" dirty="0" smtClean="0"/>
              <a:t> </a:t>
            </a:r>
            <a:r>
              <a:rPr lang="en-US" dirty="0" err="1" smtClean="0"/>
              <a:t>perkiraan</a:t>
            </a:r>
            <a:r>
              <a:rPr lang="en-US" dirty="0" smtClean="0"/>
              <a:t> </a:t>
            </a:r>
            <a:r>
              <a:rPr lang="en-US" dirty="0" err="1" smtClean="0"/>
              <a:t>proyek</a:t>
            </a:r>
            <a:r>
              <a:rPr lang="en-US" dirty="0" smtClean="0"/>
              <a:t> yang </a:t>
            </a:r>
            <a:r>
              <a:rPr lang="en-US" dirty="0" err="1" smtClean="0"/>
              <a:t>realistis</a:t>
            </a:r>
            <a:r>
              <a:rPr lang="en-US" dirty="0" smtClean="0"/>
              <a:t>.</a:t>
            </a:r>
          </a:p>
          <a:p>
            <a:pPr marL="788670" lvl="1" indent="-514350">
              <a:buFont typeface="Wingdings" pitchFamily="2" charset="2"/>
              <a:buChar char="§"/>
            </a:pPr>
            <a:r>
              <a:rPr lang="en-US" b="1" dirty="0" err="1" smtClean="0">
                <a:solidFill>
                  <a:schemeClr val="accent2">
                    <a:lumMod val="75000"/>
                  </a:schemeClr>
                </a:solidFill>
              </a:rPr>
              <a:t>Staf</a:t>
            </a:r>
            <a:r>
              <a:rPr lang="en-US" b="1" dirty="0" smtClean="0">
                <a:solidFill>
                  <a:schemeClr val="accent2">
                    <a:lumMod val="75000"/>
                  </a:schemeClr>
                </a:solidFill>
              </a:rPr>
              <a:t> </a:t>
            </a:r>
            <a:r>
              <a:rPr lang="en-US" b="1" dirty="0" err="1" smtClean="0">
                <a:solidFill>
                  <a:schemeClr val="accent2">
                    <a:lumMod val="75000"/>
                  </a:schemeClr>
                </a:solidFill>
              </a:rPr>
              <a:t>teknis</a:t>
            </a:r>
            <a:r>
              <a:rPr lang="en-US" dirty="0" smtClean="0"/>
              <a:t> </a:t>
            </a:r>
            <a:r>
              <a:rPr lang="en-US" dirty="0" err="1" smtClean="0"/>
              <a:t>dapat</a:t>
            </a:r>
            <a:r>
              <a:rPr lang="en-US" dirty="0" smtClean="0"/>
              <a:t> </a:t>
            </a:r>
            <a:r>
              <a:rPr lang="en-US" dirty="0" err="1" smtClean="0"/>
              <a:t>melanjutkan</a:t>
            </a:r>
            <a:r>
              <a:rPr lang="en-US" dirty="0" smtClean="0"/>
              <a:t> </a:t>
            </a:r>
            <a:r>
              <a:rPr lang="en-US" dirty="0" err="1" smtClean="0"/>
              <a:t>dengan</a:t>
            </a:r>
            <a:r>
              <a:rPr lang="en-US" dirty="0" smtClean="0"/>
              <a:t> </a:t>
            </a:r>
            <a:r>
              <a:rPr lang="en-US" dirty="0" err="1" smtClean="0"/>
              <a:t>perancangan</a:t>
            </a:r>
            <a:r>
              <a:rPr lang="en-US" dirty="0" smtClean="0"/>
              <a:t>, </a:t>
            </a:r>
            <a:r>
              <a:rPr lang="en-US" dirty="0" err="1" smtClean="0"/>
              <a:t>implementasi</a:t>
            </a:r>
            <a:r>
              <a:rPr lang="en-US" dirty="0" smtClean="0"/>
              <a:t>, </a:t>
            </a:r>
            <a:r>
              <a:rPr lang="en-US" dirty="0" err="1" smtClean="0"/>
              <a:t>dan</a:t>
            </a:r>
            <a:r>
              <a:rPr lang="en-US" dirty="0" smtClean="0"/>
              <a:t> </a:t>
            </a:r>
            <a:r>
              <a:rPr lang="en-US" dirty="0" err="1" smtClean="0"/>
              <a:t>pengujian</a:t>
            </a:r>
            <a:r>
              <a:rPr lang="en-US" dirty="0" smtClean="0"/>
              <a:t>.</a:t>
            </a:r>
          </a:p>
          <a:p>
            <a:pPr marL="514350" indent="-514350">
              <a:buFont typeface="+mj-lt"/>
              <a:buAutoNum type="arabicPeriod"/>
            </a:pPr>
            <a:r>
              <a:rPr lang="en-US" dirty="0" err="1" smtClean="0"/>
              <a:t>Membangun</a:t>
            </a:r>
            <a:r>
              <a:rPr lang="en-US" dirty="0" smtClean="0"/>
              <a:t> </a:t>
            </a:r>
            <a:r>
              <a:rPr lang="en-US" dirty="0" err="1" smtClean="0"/>
              <a:t>pemahaman</a:t>
            </a:r>
            <a:r>
              <a:rPr lang="en-US" dirty="0" smtClean="0"/>
              <a:t> </a:t>
            </a:r>
            <a:r>
              <a:rPr lang="en-US" dirty="0" err="1" smtClean="0"/>
              <a:t>tentang</a:t>
            </a:r>
            <a:r>
              <a:rPr lang="en-US" dirty="0" smtClean="0"/>
              <a:t> </a:t>
            </a:r>
            <a:r>
              <a:rPr lang="en-US" dirty="0" err="1" smtClean="0"/>
              <a:t>karakteristik</a:t>
            </a:r>
            <a:r>
              <a:rPr lang="en-US" dirty="0" smtClean="0"/>
              <a:t> </a:t>
            </a:r>
            <a:r>
              <a:rPr lang="en-US" b="1" dirty="0" err="1" smtClean="0">
                <a:solidFill>
                  <a:srgbClr val="0070C0"/>
                </a:solidFill>
              </a:rPr>
              <a:t>ranah</a:t>
            </a:r>
            <a:r>
              <a:rPr lang="en-US" b="1" dirty="0" smtClean="0">
                <a:solidFill>
                  <a:srgbClr val="0070C0"/>
                </a:solidFill>
              </a:rPr>
              <a:t> </a:t>
            </a:r>
            <a:r>
              <a:rPr lang="en-US" b="1" dirty="0" err="1" smtClean="0">
                <a:solidFill>
                  <a:srgbClr val="0070C0"/>
                </a:solidFill>
              </a:rPr>
              <a:t>permasalahan</a:t>
            </a:r>
            <a:r>
              <a:rPr lang="en-US" dirty="0" smtClean="0"/>
              <a:t> </a:t>
            </a:r>
            <a:r>
              <a:rPr lang="en-US" dirty="0" err="1" smtClean="0"/>
              <a:t>dan</a:t>
            </a:r>
            <a:r>
              <a:rPr lang="en-US" dirty="0" smtClean="0"/>
              <a:t> </a:t>
            </a:r>
            <a:r>
              <a:rPr lang="en-US" dirty="0" err="1" smtClean="0"/>
              <a:t>sekumpulan</a:t>
            </a:r>
            <a:r>
              <a:rPr lang="en-US" dirty="0" smtClean="0"/>
              <a:t> </a:t>
            </a:r>
            <a:r>
              <a:rPr lang="en-US" dirty="0" err="1" smtClean="0"/>
              <a:t>kebutuhan</a:t>
            </a:r>
            <a:r>
              <a:rPr lang="en-US" dirty="0" smtClean="0"/>
              <a:t> </a:t>
            </a:r>
            <a:r>
              <a:rPr lang="en-US" dirty="0" err="1" smtClean="0"/>
              <a:t>untuk</a:t>
            </a:r>
            <a:r>
              <a:rPr lang="en-US" dirty="0" smtClean="0"/>
              <a:t> </a:t>
            </a:r>
            <a:r>
              <a:rPr lang="en-US" b="1" dirty="0" err="1" smtClean="0">
                <a:solidFill>
                  <a:schemeClr val="accent5">
                    <a:lumMod val="75000"/>
                  </a:schemeClr>
                </a:solidFill>
              </a:rPr>
              <a:t>menemukan</a:t>
            </a:r>
            <a:r>
              <a:rPr lang="en-US" b="1" dirty="0" smtClean="0">
                <a:solidFill>
                  <a:schemeClr val="accent5">
                    <a:lumMod val="75000"/>
                  </a:schemeClr>
                </a:solidFill>
              </a:rPr>
              <a:t> </a:t>
            </a:r>
            <a:r>
              <a:rPr lang="en-US" b="1" dirty="0" err="1" smtClean="0">
                <a:solidFill>
                  <a:schemeClr val="accent5">
                    <a:lumMod val="75000"/>
                  </a:schemeClr>
                </a:solidFill>
              </a:rPr>
              <a:t>solusi</a:t>
            </a:r>
            <a:r>
              <a:rPr lang="en-US" dirty="0" smtClean="0"/>
              <a:t>.</a:t>
            </a:r>
            <a:endParaRPr lang="en-US" dirty="0"/>
          </a:p>
        </p:txBody>
      </p:sp>
      <p:pic>
        <p:nvPicPr>
          <p:cNvPr id="5" name="Picture 4" descr="15549006-four-3d-persons-are-joining-goal-letters.jpg"/>
          <p:cNvPicPr>
            <a:picLocks noChangeAspect="1"/>
          </p:cNvPicPr>
          <p:nvPr/>
        </p:nvPicPr>
        <p:blipFill>
          <a:blip r:embed="rId3" cstate="print"/>
          <a:stretch>
            <a:fillRect/>
          </a:stretch>
        </p:blipFill>
        <p:spPr>
          <a:xfrm>
            <a:off x="6019800" y="5410200"/>
            <a:ext cx="1930400" cy="1447800"/>
          </a:xfrm>
          <a:prstGeom prst="rect">
            <a:avLst/>
          </a:prstGeom>
        </p:spPr>
      </p:pic>
    </p:spTree>
    <p:extLst>
      <p:ext uri="{BB962C8B-B14F-4D97-AF65-F5344CB8AC3E}">
        <p14:creationId xmlns:p14="http://schemas.microsoft.com/office/powerpoint/2010/main" xmlns="" val="171345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Tahapan</a:t>
            </a:r>
            <a:r>
              <a:rPr lang="en-US" dirty="0" smtClean="0"/>
              <a:t> </a:t>
            </a:r>
            <a:r>
              <a:rPr lang="en-US" dirty="0" err="1" smtClean="0"/>
              <a:t>Analisis</a:t>
            </a:r>
            <a:r>
              <a:rPr lang="en-US" dirty="0" smtClean="0"/>
              <a:t> </a:t>
            </a:r>
            <a:r>
              <a:rPr lang="en-US" dirty="0" err="1" smtClean="0"/>
              <a:t>Kebutuhan</a:t>
            </a:r>
            <a:endParaRPr lang="en-US" dirty="0"/>
          </a:p>
        </p:txBody>
      </p:sp>
      <p:sp>
        <p:nvSpPr>
          <p:cNvPr id="3" name="Slide Number Placeholder 2"/>
          <p:cNvSpPr>
            <a:spLocks noGrp="1"/>
          </p:cNvSpPr>
          <p:nvPr>
            <p:ph type="sldNum" sz="quarter" idx="12"/>
          </p:nvPr>
        </p:nvSpPr>
        <p:spPr/>
        <p:txBody>
          <a:bodyPr/>
          <a:lstStyle/>
          <a:p>
            <a:fld id="{01959A5B-E8B6-41B3-AC81-5AA417BC5B77}" type="slidenum">
              <a:rPr lang="en-US" smtClean="0"/>
              <a:pPr/>
              <a:t>4</a:t>
            </a:fld>
            <a:endParaRPr lang="en-US"/>
          </a:p>
        </p:txBody>
      </p:sp>
      <p:sp>
        <p:nvSpPr>
          <p:cNvPr id="4" name="Content Placeholder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143000" y="1371600"/>
            <a:ext cx="6705600" cy="4441817"/>
          </a:xfrm>
          <a:prstGeom prst="rect">
            <a:avLst/>
          </a:prstGeom>
          <a:noFill/>
          <a:ln w="9525">
            <a:noFill/>
            <a:miter lim="800000"/>
            <a:headEnd/>
            <a:tailEnd/>
          </a:ln>
          <a:effectLst/>
        </p:spPr>
      </p:pic>
    </p:spTree>
    <p:extLst>
      <p:ext uri="{BB962C8B-B14F-4D97-AF65-F5344CB8AC3E}">
        <p14:creationId xmlns:p14="http://schemas.microsoft.com/office/powerpoint/2010/main" xmlns="" val="1043404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96DA23-C65F-4B33-BE73-215E26C39D9D}" type="slidenum">
              <a:rPr lang="en-US" smtClean="0"/>
              <a:pPr/>
              <a:t>5</a:t>
            </a:fld>
            <a:endParaRPr lang="en-US"/>
          </a:p>
        </p:txBody>
      </p:sp>
      <p:pic>
        <p:nvPicPr>
          <p:cNvPr id="3" name="Picture 2"/>
          <p:cNvPicPr>
            <a:picLocks noChangeAspect="1"/>
          </p:cNvPicPr>
          <p:nvPr/>
        </p:nvPicPr>
        <p:blipFill>
          <a:blip r:embed="rId2"/>
          <a:stretch>
            <a:fillRect/>
          </a:stretch>
        </p:blipFill>
        <p:spPr>
          <a:xfrm>
            <a:off x="-309601" y="-149581"/>
            <a:ext cx="9763201" cy="7157161"/>
          </a:xfrm>
          <a:prstGeom prst="rect">
            <a:avLst/>
          </a:prstGeom>
        </p:spPr>
      </p:pic>
    </p:spTree>
    <p:extLst>
      <p:ext uri="{BB962C8B-B14F-4D97-AF65-F5344CB8AC3E}">
        <p14:creationId xmlns:p14="http://schemas.microsoft.com/office/powerpoint/2010/main" xmlns="" val="3900713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Practices: Requirement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997079285"/>
              </p:ext>
            </p:extLst>
          </p:nvPr>
        </p:nvGraphicFramePr>
        <p:xfrm>
          <a:off x="406004" y="2105025"/>
          <a:ext cx="82296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10001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7983" y="1924820"/>
            <a:ext cx="7607105" cy="108321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solidFill>
                  <a:schemeClr val="tx2"/>
                </a:solidFill>
              </a:rPr>
              <a:t>Example isn't another way to teach, it is the only way to teach</a:t>
            </a:r>
            <a:r>
              <a:rPr lang="en-US" sz="2400" dirty="0" smtClean="0">
                <a:solidFill>
                  <a:schemeClr val="tx2"/>
                </a:solidFill>
              </a:rPr>
              <a:t>.</a:t>
            </a:r>
          </a:p>
          <a:p>
            <a:pPr algn="ctr"/>
            <a:r>
              <a:rPr lang="en-US" sz="2400" dirty="0" smtClean="0">
                <a:solidFill>
                  <a:schemeClr val="tx2"/>
                </a:solidFill>
              </a:rPr>
              <a:t> </a:t>
            </a:r>
            <a:r>
              <a:rPr lang="en-US" sz="2400" dirty="0">
                <a:solidFill>
                  <a:schemeClr val="tx2"/>
                </a:solidFill>
              </a:rPr>
              <a:t>[Albert Einstein]</a:t>
            </a:r>
          </a:p>
        </p:txBody>
      </p:sp>
      <p:cxnSp>
        <p:nvCxnSpPr>
          <p:cNvPr id="7" name="Straight Connector 6"/>
          <p:cNvCxnSpPr/>
          <p:nvPr/>
        </p:nvCxnSpPr>
        <p:spPr>
          <a:xfrm flipV="1">
            <a:off x="949569" y="3559127"/>
            <a:ext cx="7374988" cy="1"/>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67984" y="3683391"/>
            <a:ext cx="7374988" cy="1"/>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7983" y="4211041"/>
            <a:ext cx="7607105" cy="108321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a:solidFill>
                  <a:schemeClr val="bg1">
                    <a:lumMod val="50000"/>
                  </a:schemeClr>
                </a:solidFill>
              </a:rPr>
              <a:t>Example is not the main thing in influencing others, it is the only thing. [Schweitzer]</a:t>
            </a:r>
          </a:p>
        </p:txBody>
      </p:sp>
    </p:spTree>
    <p:extLst>
      <p:ext uri="{BB962C8B-B14F-4D97-AF65-F5344CB8AC3E}">
        <p14:creationId xmlns:p14="http://schemas.microsoft.com/office/powerpoint/2010/main" xmlns="" val="23190788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Skenario</a:t>
            </a:r>
            <a:endParaRPr lang="en-US" dirty="0"/>
          </a:p>
        </p:txBody>
      </p:sp>
      <p:sp>
        <p:nvSpPr>
          <p:cNvPr id="4" name="Content Placeholder 3"/>
          <p:cNvSpPr>
            <a:spLocks noGrp="1"/>
          </p:cNvSpPr>
          <p:nvPr>
            <p:ph idx="1"/>
          </p:nvPr>
        </p:nvSpPr>
        <p:spPr/>
        <p:txBody>
          <a:bodyPr/>
          <a:lstStyle/>
          <a:p>
            <a:r>
              <a:rPr lang="en-US" dirty="0" err="1" smtClean="0"/>
              <a:t>Suatu</a:t>
            </a:r>
            <a:r>
              <a:rPr lang="en-US" dirty="0" smtClean="0"/>
              <a:t> </a:t>
            </a:r>
            <a:r>
              <a:rPr lang="en-US" dirty="0" err="1" smtClean="0"/>
              <a:t>cerita</a:t>
            </a:r>
            <a:r>
              <a:rPr lang="en-US" dirty="0" smtClean="0"/>
              <a:t> </a:t>
            </a:r>
            <a:r>
              <a:rPr lang="en-US" dirty="0" err="1" smtClean="0"/>
              <a:t>atau</a:t>
            </a:r>
            <a:r>
              <a:rPr lang="en-US" dirty="0" smtClean="0"/>
              <a:t> </a:t>
            </a:r>
            <a:r>
              <a:rPr lang="en-US" dirty="0" err="1" smtClean="0"/>
              <a:t>narasi</a:t>
            </a:r>
            <a:r>
              <a:rPr lang="en-US" dirty="0" smtClean="0"/>
              <a:t> </a:t>
            </a:r>
            <a:r>
              <a:rPr lang="en-US" dirty="0" err="1" smtClean="0"/>
              <a:t>yg</a:t>
            </a:r>
            <a:r>
              <a:rPr lang="en-US" dirty="0" smtClean="0"/>
              <a:t> </a:t>
            </a:r>
            <a:r>
              <a:rPr lang="en-US" dirty="0" err="1" smtClean="0"/>
              <a:t>mudah</a:t>
            </a:r>
            <a:r>
              <a:rPr lang="en-US" dirty="0" smtClean="0"/>
              <a:t> </a:t>
            </a:r>
            <a:r>
              <a:rPr lang="en-US" dirty="0" err="1" smtClean="0"/>
              <a:t>diakses</a:t>
            </a:r>
            <a:r>
              <a:rPr lang="en-US" dirty="0" smtClean="0"/>
              <a:t> </a:t>
            </a:r>
            <a:r>
              <a:rPr lang="en-US" dirty="0" err="1" smtClean="0"/>
              <a:t>untuk</a:t>
            </a:r>
            <a:r>
              <a:rPr lang="en-US" dirty="0" smtClean="0"/>
              <a:t> </a:t>
            </a:r>
            <a:r>
              <a:rPr lang="en-US" dirty="0" err="1" smtClean="0"/>
              <a:t>membuat</a:t>
            </a:r>
            <a:r>
              <a:rPr lang="en-US" dirty="0" smtClean="0"/>
              <a:t> </a:t>
            </a:r>
            <a:r>
              <a:rPr lang="en-US" dirty="0" err="1" smtClean="0"/>
              <a:t>aplikasi</a:t>
            </a:r>
            <a:r>
              <a:rPr lang="en-US" dirty="0" smtClean="0"/>
              <a:t> </a:t>
            </a:r>
            <a:r>
              <a:rPr lang="en-US" dirty="0" err="1" smtClean="0"/>
              <a:t>menjadi</a:t>
            </a:r>
            <a:r>
              <a:rPr lang="en-US" dirty="0" smtClean="0"/>
              <a:t> </a:t>
            </a:r>
            <a:r>
              <a:rPr lang="en-US" dirty="0" err="1" smtClean="0"/>
              <a:t>lebih</a:t>
            </a:r>
            <a:r>
              <a:rPr lang="en-US" dirty="0" smtClean="0"/>
              <a:t> </a:t>
            </a:r>
            <a:r>
              <a:rPr lang="en-US" dirty="0" err="1" smtClean="0"/>
              <a:t>hidup</a:t>
            </a:r>
            <a:r>
              <a:rPr lang="en-US" dirty="0" smtClean="0"/>
              <a:t>.</a:t>
            </a:r>
            <a:endParaRPr lang="en-US" dirty="0"/>
          </a:p>
        </p:txBody>
      </p:sp>
      <p:sp>
        <p:nvSpPr>
          <p:cNvPr id="3" name="Slide Number Placeholder 2"/>
          <p:cNvSpPr>
            <a:spLocks noGrp="1"/>
          </p:cNvSpPr>
          <p:nvPr>
            <p:ph type="sldNum" sz="quarter" idx="12"/>
          </p:nvPr>
        </p:nvSpPr>
        <p:spPr/>
        <p:txBody>
          <a:bodyPr/>
          <a:lstStyle/>
          <a:p>
            <a:fld id="{AE986BBF-065D-4AA6-AAFD-2965441805E7}" type="slidenum">
              <a:rPr lang="en-US" smtClean="0"/>
              <a:pPr/>
              <a:t>8</a:t>
            </a:fld>
            <a:endParaRPr lang="en-US"/>
          </a:p>
        </p:txBody>
      </p:sp>
      <p:sp>
        <p:nvSpPr>
          <p:cNvPr id="5" name="Rectangle 4"/>
          <p:cNvSpPr/>
          <p:nvPr/>
        </p:nvSpPr>
        <p:spPr>
          <a:xfrm>
            <a:off x="914400" y="2242671"/>
            <a:ext cx="5288499" cy="461665"/>
          </a:xfrm>
          <a:prstGeom prst="rect">
            <a:avLst/>
          </a:prstGeom>
          <a:noFill/>
        </p:spPr>
        <p:txBody>
          <a:bodyPr wrap="none" lIns="91440" tIns="45720" rIns="91440" bIns="45720">
            <a:spAutoFit/>
          </a:bodyPr>
          <a:lstStyle/>
          <a:p>
            <a:pPr algn="ctr"/>
            <a:r>
              <a:rPr lang="en-US" sz="2400" b="1" dirty="0">
                <a:ln w="10541" cmpd="sng">
                  <a:solidFill>
                    <a:schemeClr val="accent1">
                      <a:shade val="88000"/>
                      <a:satMod val="110000"/>
                    </a:schemeClr>
                  </a:solidFill>
                  <a:prstDash val="solid"/>
                </a:ln>
                <a:solidFill>
                  <a:schemeClr val="tx2">
                    <a:lumMod val="50000"/>
                  </a:schemeClr>
                </a:solidFill>
                <a:sym typeface="Wingdings 2"/>
              </a:rPr>
              <a:t>  </a:t>
            </a:r>
            <a:r>
              <a:rPr lang="en-US" sz="2400" b="1" dirty="0" err="1">
                <a:ln w="10541" cmpd="sng">
                  <a:solidFill>
                    <a:schemeClr val="accent1">
                      <a:shade val="88000"/>
                      <a:satMod val="110000"/>
                    </a:schemeClr>
                  </a:solidFill>
                  <a:prstDash val="solid"/>
                </a:ln>
                <a:solidFill>
                  <a:schemeClr val="tx2">
                    <a:lumMod val="50000"/>
                  </a:schemeClr>
                </a:solidFill>
              </a:rPr>
              <a:t>Mengapa</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permasalahan</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itu</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penting</a:t>
            </a:r>
            <a:r>
              <a:rPr lang="en-US" sz="2400" b="1" dirty="0">
                <a:ln w="10541" cmpd="sng">
                  <a:solidFill>
                    <a:schemeClr val="accent1">
                      <a:shade val="88000"/>
                      <a:satMod val="110000"/>
                    </a:schemeClr>
                  </a:solidFill>
                  <a:prstDash val="solid"/>
                </a:ln>
                <a:solidFill>
                  <a:schemeClr val="tx2">
                    <a:lumMod val="50000"/>
                  </a:schemeClr>
                </a:solidFill>
              </a:rPr>
              <a:t>?</a:t>
            </a:r>
          </a:p>
        </p:txBody>
      </p:sp>
      <p:sp>
        <p:nvSpPr>
          <p:cNvPr id="6" name="Rectangle 5"/>
          <p:cNvSpPr/>
          <p:nvPr/>
        </p:nvSpPr>
        <p:spPr>
          <a:xfrm>
            <a:off x="914400" y="2819400"/>
            <a:ext cx="5743752" cy="461665"/>
          </a:xfrm>
          <a:prstGeom prst="rect">
            <a:avLst/>
          </a:prstGeom>
          <a:noFill/>
        </p:spPr>
        <p:txBody>
          <a:bodyPr wrap="none" lIns="91440" tIns="45720" rIns="91440" bIns="45720">
            <a:spAutoFit/>
          </a:bodyPr>
          <a:lstStyle/>
          <a:p>
            <a:pPr algn="ctr"/>
            <a:r>
              <a:rPr lang="en-US" sz="2400" b="1" dirty="0">
                <a:ln w="10541" cmpd="sng">
                  <a:solidFill>
                    <a:schemeClr val="accent1">
                      <a:shade val="88000"/>
                      <a:satMod val="110000"/>
                    </a:schemeClr>
                  </a:solidFill>
                  <a:prstDash val="solid"/>
                </a:ln>
                <a:solidFill>
                  <a:schemeClr val="tx2">
                    <a:lumMod val="50000"/>
                  </a:schemeClr>
                </a:solidFill>
                <a:sym typeface="Wingdings 2"/>
              </a:rPr>
              <a:t>  </a:t>
            </a:r>
            <a:r>
              <a:rPr lang="en-US" sz="2400" b="1" dirty="0" err="1">
                <a:ln w="10541" cmpd="sng">
                  <a:solidFill>
                    <a:schemeClr val="accent1">
                      <a:shade val="88000"/>
                      <a:satMod val="110000"/>
                    </a:schemeClr>
                  </a:solidFill>
                  <a:prstDash val="solid"/>
                </a:ln>
                <a:solidFill>
                  <a:schemeClr val="tx2">
                    <a:lumMod val="50000"/>
                  </a:schemeClr>
                </a:solidFill>
              </a:rPr>
              <a:t>Mengapa</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sistem</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perlu</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dibangun</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segera</a:t>
            </a:r>
            <a:r>
              <a:rPr lang="en-US" sz="2400" b="1" dirty="0">
                <a:ln w="10541" cmpd="sng">
                  <a:solidFill>
                    <a:schemeClr val="accent1">
                      <a:shade val="88000"/>
                      <a:satMod val="110000"/>
                    </a:schemeClr>
                  </a:solidFill>
                  <a:prstDash val="solid"/>
                </a:ln>
                <a:solidFill>
                  <a:schemeClr val="tx2">
                    <a:lumMod val="50000"/>
                  </a:schemeClr>
                </a:solidFill>
              </a:rPr>
              <a:t>?</a:t>
            </a:r>
          </a:p>
        </p:txBody>
      </p:sp>
      <p:sp>
        <p:nvSpPr>
          <p:cNvPr id="7" name="Rectangle 6"/>
          <p:cNvSpPr/>
          <p:nvPr/>
        </p:nvSpPr>
        <p:spPr>
          <a:xfrm>
            <a:off x="914400" y="3453701"/>
            <a:ext cx="3484031" cy="461665"/>
          </a:xfrm>
          <a:prstGeom prst="rect">
            <a:avLst/>
          </a:prstGeom>
          <a:noFill/>
        </p:spPr>
        <p:txBody>
          <a:bodyPr wrap="none" lIns="91440" tIns="45720" rIns="91440" bIns="45720">
            <a:spAutoFit/>
          </a:bodyPr>
          <a:lstStyle/>
          <a:p>
            <a:pPr algn="ctr"/>
            <a:r>
              <a:rPr lang="en-US" sz="2400" b="1" dirty="0">
                <a:ln w="10541" cmpd="sng">
                  <a:solidFill>
                    <a:schemeClr val="accent1">
                      <a:shade val="88000"/>
                      <a:satMod val="110000"/>
                    </a:schemeClr>
                  </a:solidFill>
                  <a:prstDash val="solid"/>
                </a:ln>
                <a:solidFill>
                  <a:schemeClr val="tx2">
                    <a:lumMod val="50000"/>
                  </a:schemeClr>
                </a:solidFill>
                <a:sym typeface="Wingdings 2"/>
              </a:rPr>
              <a:t>  </a:t>
            </a:r>
            <a:r>
              <a:rPr lang="en-US" sz="2400" b="1" dirty="0" err="1">
                <a:ln w="10541" cmpd="sng">
                  <a:solidFill>
                    <a:schemeClr val="accent1">
                      <a:shade val="88000"/>
                      <a:satMod val="110000"/>
                    </a:schemeClr>
                  </a:solidFill>
                  <a:prstDash val="solid"/>
                </a:ln>
                <a:solidFill>
                  <a:schemeClr val="tx2">
                    <a:lumMod val="50000"/>
                  </a:schemeClr>
                </a:solidFill>
              </a:rPr>
              <a:t>Potensi</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keuntungan</a:t>
            </a:r>
            <a:r>
              <a:rPr lang="en-US" sz="2400" b="1" dirty="0">
                <a:ln w="10541" cmpd="sng">
                  <a:solidFill>
                    <a:schemeClr val="accent1">
                      <a:shade val="88000"/>
                      <a:satMod val="110000"/>
                    </a:schemeClr>
                  </a:solidFill>
                  <a:prstDash val="solid"/>
                </a:ln>
                <a:solidFill>
                  <a:schemeClr val="tx2">
                    <a:lumMod val="50000"/>
                  </a:schemeClr>
                </a:solidFill>
              </a:rPr>
              <a:t>?? </a:t>
            </a:r>
          </a:p>
        </p:txBody>
      </p:sp>
      <p:sp>
        <p:nvSpPr>
          <p:cNvPr id="8" name="TextBox 7"/>
          <p:cNvSpPr txBox="1"/>
          <p:nvPr/>
        </p:nvSpPr>
        <p:spPr>
          <a:xfrm>
            <a:off x="744030" y="4832126"/>
            <a:ext cx="7536877" cy="923330"/>
          </a:xfrm>
          <a:prstGeom prst="rect">
            <a:avLst/>
          </a:prstGeom>
          <a:noFill/>
        </p:spPr>
        <p:txBody>
          <a:bodyPr wrap="square" rtlCol="0">
            <a:spAutoFit/>
          </a:bodyPr>
          <a:lstStyle/>
          <a:p>
            <a:r>
              <a:rPr lang="en-US" i="1" dirty="0" err="1"/>
              <a:t>Skenario</a:t>
            </a:r>
            <a:r>
              <a:rPr lang="en-US" i="1" dirty="0"/>
              <a:t> </a:t>
            </a:r>
            <a:r>
              <a:rPr lang="en-US" i="1" dirty="0" err="1"/>
              <a:t>menunjukkan</a:t>
            </a:r>
            <a:r>
              <a:rPr lang="en-US" i="1" dirty="0"/>
              <a:t> </a:t>
            </a:r>
            <a:r>
              <a:rPr lang="en-US" i="1" dirty="0" err="1"/>
              <a:t>bahwa</a:t>
            </a:r>
            <a:r>
              <a:rPr lang="en-US" i="1" dirty="0"/>
              <a:t> </a:t>
            </a:r>
            <a:r>
              <a:rPr lang="en-US" i="1" dirty="0" err="1"/>
              <a:t>sistem</a:t>
            </a:r>
            <a:r>
              <a:rPr lang="en-US" i="1" dirty="0"/>
              <a:t> ATM </a:t>
            </a:r>
            <a:r>
              <a:rPr lang="en-US" i="1" dirty="0" err="1"/>
              <a:t>menghindarkan</a:t>
            </a:r>
            <a:r>
              <a:rPr lang="en-US" i="1" dirty="0"/>
              <a:t> </a:t>
            </a:r>
            <a:r>
              <a:rPr lang="en-US" i="1" dirty="0" err="1"/>
              <a:t>nasabah</a:t>
            </a:r>
            <a:r>
              <a:rPr lang="en-US" i="1" dirty="0"/>
              <a:t> </a:t>
            </a:r>
            <a:r>
              <a:rPr lang="en-US" i="1" dirty="0" err="1"/>
              <a:t>dari</a:t>
            </a:r>
            <a:r>
              <a:rPr lang="en-US" i="1" dirty="0"/>
              <a:t> </a:t>
            </a:r>
            <a:r>
              <a:rPr lang="en-US" i="1" dirty="0" err="1"/>
              <a:t>kesulitan-kesulitan</a:t>
            </a:r>
            <a:r>
              <a:rPr lang="en-US" i="1" dirty="0"/>
              <a:t> </a:t>
            </a:r>
            <a:r>
              <a:rPr lang="en-US" i="1" dirty="0" err="1"/>
              <a:t>yg</a:t>
            </a:r>
            <a:r>
              <a:rPr lang="en-US" i="1" dirty="0"/>
              <a:t> </a:t>
            </a:r>
            <a:r>
              <a:rPr lang="en-US" i="1" dirty="0" err="1"/>
              <a:t>selama</a:t>
            </a:r>
            <a:r>
              <a:rPr lang="en-US" i="1" dirty="0"/>
              <a:t> </a:t>
            </a:r>
            <a:r>
              <a:rPr lang="en-US" i="1" dirty="0" err="1"/>
              <a:t>ini</a:t>
            </a:r>
            <a:r>
              <a:rPr lang="en-US" i="1" dirty="0"/>
              <a:t> </a:t>
            </a:r>
            <a:r>
              <a:rPr lang="en-US" i="1" dirty="0" err="1"/>
              <a:t>dihadapi</a:t>
            </a:r>
            <a:r>
              <a:rPr lang="en-US" i="1" dirty="0"/>
              <a:t> </a:t>
            </a:r>
            <a:r>
              <a:rPr lang="en-US" i="1" dirty="0" err="1"/>
              <a:t>ketika</a:t>
            </a:r>
            <a:r>
              <a:rPr lang="en-US" i="1" dirty="0"/>
              <a:t> </a:t>
            </a:r>
            <a:r>
              <a:rPr lang="en-US" i="1" dirty="0" err="1"/>
              <a:t>melakukan</a:t>
            </a:r>
            <a:r>
              <a:rPr lang="en-US" i="1" dirty="0"/>
              <a:t> </a:t>
            </a:r>
            <a:r>
              <a:rPr lang="en-US" i="1" dirty="0" err="1"/>
              <a:t>transaksi</a:t>
            </a:r>
            <a:r>
              <a:rPr lang="en-US" i="1" dirty="0"/>
              <a:t> </a:t>
            </a:r>
            <a:r>
              <a:rPr lang="en-US" i="1" dirty="0" err="1"/>
              <a:t>perbankan</a:t>
            </a:r>
            <a:r>
              <a:rPr lang="en-US" i="1" dirty="0"/>
              <a:t>.</a:t>
            </a:r>
          </a:p>
        </p:txBody>
      </p:sp>
    </p:spTree>
    <p:extLst>
      <p:ext uri="{BB962C8B-B14F-4D97-AF65-F5344CB8AC3E}">
        <p14:creationId xmlns:p14="http://schemas.microsoft.com/office/powerpoint/2010/main" xmlns="" val="217339296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Fungsi</a:t>
            </a:r>
            <a:r>
              <a:rPr lang="en-US" dirty="0" smtClean="0"/>
              <a:t> </a:t>
            </a:r>
            <a:r>
              <a:rPr lang="en-US" dirty="0" err="1" smtClean="0"/>
              <a:t>Skenario</a:t>
            </a:r>
            <a:endParaRPr lang="en-US" dirty="0"/>
          </a:p>
        </p:txBody>
      </p:sp>
      <p:sp>
        <p:nvSpPr>
          <p:cNvPr id="4" name="Content Placeholder 3"/>
          <p:cNvSpPr>
            <a:spLocks noGrp="1"/>
          </p:cNvSpPr>
          <p:nvPr>
            <p:ph idx="1"/>
          </p:nvPr>
        </p:nvSpPr>
        <p:spPr/>
        <p:txBody>
          <a:bodyPr/>
          <a:lstStyle/>
          <a:p>
            <a:r>
              <a:rPr lang="en-US" b="1" dirty="0" err="1" smtClean="0"/>
              <a:t>Bukan</a:t>
            </a:r>
            <a:r>
              <a:rPr lang="en-US" b="1" dirty="0" smtClean="0"/>
              <a:t> </a:t>
            </a:r>
            <a:r>
              <a:rPr lang="en-US" dirty="0" err="1" smtClean="0"/>
              <a:t>deskripsi</a:t>
            </a:r>
            <a:r>
              <a:rPr lang="en-US" dirty="0" smtClean="0"/>
              <a:t> </a:t>
            </a:r>
            <a:r>
              <a:rPr lang="en-US" dirty="0" err="1" smtClean="0"/>
              <a:t>spesifikasi</a:t>
            </a:r>
            <a:r>
              <a:rPr lang="en-US" dirty="0" smtClean="0"/>
              <a:t> </a:t>
            </a:r>
            <a:r>
              <a:rPr lang="en-US" dirty="0" err="1" smtClean="0"/>
              <a:t>teknis</a:t>
            </a:r>
            <a:r>
              <a:rPr lang="en-US" dirty="0" smtClean="0"/>
              <a:t> </a:t>
            </a:r>
            <a:r>
              <a:rPr lang="en-US" dirty="0" err="1" smtClean="0"/>
              <a:t>dari</a:t>
            </a:r>
            <a:r>
              <a:rPr lang="en-US" dirty="0" smtClean="0"/>
              <a:t> </a:t>
            </a:r>
            <a:r>
              <a:rPr lang="en-US" dirty="0" err="1" smtClean="0"/>
              <a:t>suatu</a:t>
            </a:r>
            <a:r>
              <a:rPr lang="en-US" dirty="0" smtClean="0"/>
              <a:t> </a:t>
            </a:r>
            <a:r>
              <a:rPr lang="en-US" dirty="0" err="1" smtClean="0"/>
              <a:t>produk</a:t>
            </a:r>
            <a:r>
              <a:rPr lang="en-US" dirty="0" smtClean="0"/>
              <a:t> </a:t>
            </a:r>
            <a:r>
              <a:rPr lang="en-US" dirty="0" err="1" smtClean="0"/>
              <a:t>perangkat</a:t>
            </a:r>
            <a:r>
              <a:rPr lang="en-US" dirty="0" smtClean="0"/>
              <a:t> </a:t>
            </a:r>
            <a:r>
              <a:rPr lang="en-US" dirty="0" err="1" smtClean="0"/>
              <a:t>lunak</a:t>
            </a:r>
            <a:r>
              <a:rPr lang="en-US" dirty="0" smtClean="0"/>
              <a:t>.</a:t>
            </a:r>
            <a:endParaRPr lang="en-US" b="1" dirty="0"/>
          </a:p>
        </p:txBody>
      </p:sp>
      <p:sp>
        <p:nvSpPr>
          <p:cNvPr id="3" name="Slide Number Placeholder 2"/>
          <p:cNvSpPr>
            <a:spLocks noGrp="1"/>
          </p:cNvSpPr>
          <p:nvPr>
            <p:ph type="sldNum" sz="quarter" idx="12"/>
          </p:nvPr>
        </p:nvSpPr>
        <p:spPr/>
        <p:txBody>
          <a:bodyPr/>
          <a:lstStyle/>
          <a:p>
            <a:fld id="{AE986BBF-065D-4AA6-AAFD-2965441805E7}" type="slidenum">
              <a:rPr lang="en-US" smtClean="0"/>
              <a:pPr/>
              <a:t>9</a:t>
            </a:fld>
            <a:endParaRPr lang="en-US"/>
          </a:p>
        </p:txBody>
      </p:sp>
      <p:sp>
        <p:nvSpPr>
          <p:cNvPr id="6" name="Rectangle 5"/>
          <p:cNvSpPr/>
          <p:nvPr/>
        </p:nvSpPr>
        <p:spPr>
          <a:xfrm>
            <a:off x="3268663" y="3082613"/>
            <a:ext cx="4171950" cy="1938992"/>
          </a:xfrm>
          <a:prstGeom prst="rect">
            <a:avLst/>
          </a:prstGeom>
          <a:noFill/>
        </p:spPr>
        <p:txBody>
          <a:bodyPr wrap="square" lIns="91440" tIns="45720" rIns="91440" bIns="45720">
            <a:spAutoFit/>
          </a:bodyPr>
          <a:lstStyle/>
          <a:p>
            <a:r>
              <a:rPr lang="en-US" sz="2400" b="1" dirty="0" err="1">
                <a:ln w="10541" cmpd="sng">
                  <a:solidFill>
                    <a:schemeClr val="accent1">
                      <a:shade val="88000"/>
                      <a:satMod val="110000"/>
                    </a:schemeClr>
                  </a:solidFill>
                  <a:prstDash val="solid"/>
                </a:ln>
                <a:solidFill>
                  <a:schemeClr val="tx2">
                    <a:lumMod val="50000"/>
                  </a:schemeClr>
                </a:solidFill>
              </a:rPr>
              <a:t>Memungkinkan</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diskusi</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yg</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lebih</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spesifik</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terkuantifikasi</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relevan</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dan</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eksplisit</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dan</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berbobot</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antara</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pengembang</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dan</a:t>
            </a:r>
            <a:r>
              <a:rPr lang="en-US" sz="2400" b="1" dirty="0">
                <a:ln w="10541" cmpd="sng">
                  <a:solidFill>
                    <a:schemeClr val="accent1">
                      <a:shade val="88000"/>
                      <a:satMod val="110000"/>
                    </a:schemeClr>
                  </a:solidFill>
                  <a:prstDash val="solid"/>
                </a:ln>
                <a:solidFill>
                  <a:schemeClr val="tx2">
                    <a:lumMod val="50000"/>
                  </a:schemeClr>
                </a:solidFill>
              </a:rPr>
              <a:t> </a:t>
            </a:r>
            <a:r>
              <a:rPr lang="en-US" sz="2400" b="1" dirty="0" err="1">
                <a:ln w="10541" cmpd="sng">
                  <a:solidFill>
                    <a:schemeClr val="accent1">
                      <a:shade val="88000"/>
                      <a:satMod val="110000"/>
                    </a:schemeClr>
                  </a:solidFill>
                  <a:prstDash val="solid"/>
                </a:ln>
                <a:solidFill>
                  <a:schemeClr val="tx2">
                    <a:lumMod val="50000"/>
                  </a:schemeClr>
                </a:solidFill>
              </a:rPr>
              <a:t>pelanggan</a:t>
            </a:r>
            <a:r>
              <a:rPr lang="en-US" sz="2400" b="1" dirty="0">
                <a:ln w="10541" cmpd="sng">
                  <a:solidFill>
                    <a:schemeClr val="accent1">
                      <a:shade val="88000"/>
                      <a:satMod val="110000"/>
                    </a:schemeClr>
                  </a:solidFill>
                  <a:prstDash val="solid"/>
                </a:ln>
                <a:solidFill>
                  <a:schemeClr val="tx2">
                    <a:lumMod val="50000"/>
                  </a:schemeClr>
                </a:solidFill>
              </a:rPr>
              <a:t>.</a:t>
            </a:r>
          </a:p>
        </p:txBody>
      </p:sp>
      <p:pic>
        <p:nvPicPr>
          <p:cNvPr id="2050" name="Picture 2" descr="http://4.bp.blogspot.com/_-O0H_Ld7lkw/S8qB3Hnz83I/AAAAAAAADTw/hdfiU1AjlFo/s1600/discussion.gif"/>
          <p:cNvPicPr>
            <a:picLocks noChangeAspect="1" noChangeArrowheads="1"/>
          </p:cNvPicPr>
          <p:nvPr/>
        </p:nvPicPr>
        <p:blipFill>
          <a:blip r:embed="rId2"/>
          <a:srcRect/>
          <a:stretch>
            <a:fillRect/>
          </a:stretch>
        </p:blipFill>
        <p:spPr bwMode="auto">
          <a:xfrm>
            <a:off x="1241475" y="2876843"/>
            <a:ext cx="1730828" cy="1981200"/>
          </a:xfrm>
          <a:prstGeom prst="rect">
            <a:avLst/>
          </a:prstGeom>
          <a:noFill/>
        </p:spPr>
      </p:pic>
    </p:spTree>
    <p:extLst>
      <p:ext uri="{BB962C8B-B14F-4D97-AF65-F5344CB8AC3E}">
        <p14:creationId xmlns:p14="http://schemas.microsoft.com/office/powerpoint/2010/main" xmlns="" val="422066369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18985473</TotalTime>
  <Words>635</Words>
  <Application>Microsoft Office PowerPoint</Application>
  <PresentationFormat>On-screen Show (4:3)</PresentationFormat>
  <Paragraphs>109</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Origin</vt:lpstr>
      <vt:lpstr>Analisis Kebutuhan dan Skenario</vt:lpstr>
      <vt:lpstr>Analisis Kebutuhan</vt:lpstr>
      <vt:lpstr>Tujuan Analisis Kebutuhan</vt:lpstr>
      <vt:lpstr>Tahapan Analisis Kebutuhan</vt:lpstr>
      <vt:lpstr>Slide 5</vt:lpstr>
      <vt:lpstr>Good Practices: Requirement Analysis</vt:lpstr>
      <vt:lpstr>Slide 7</vt:lpstr>
      <vt:lpstr>Skenario</vt:lpstr>
      <vt:lpstr>Fungsi Skenario</vt:lpstr>
      <vt:lpstr>Dari CERITA menjadi RANCANGAN</vt:lpstr>
      <vt:lpstr>Jenis Skenario</vt:lpstr>
      <vt:lpstr>Komponen Skenario</vt:lpstr>
      <vt:lpstr>Contoh</vt:lpstr>
      <vt:lpstr>Safety Escort System</vt:lpstr>
      <vt:lpstr>Safety Escort System</vt:lpstr>
      <vt:lpstr>Fingerprint Car</vt:lpstr>
      <vt:lpstr>Fingerprint Car</vt:lpstr>
      <vt:lpstr>KLASIFIKASI KEBUTUHAN</vt:lpstr>
      <vt:lpstr>Klasifikasi Kebutuhan</vt:lpstr>
      <vt:lpstr>Klasifikasi Kebutuhan - Fitur</vt:lpstr>
      <vt:lpstr>Klasifikasi Kebutuhan – Contoh (1)</vt:lpstr>
      <vt:lpstr>Klasifikasi Kebutuhan – Contoh (2)</vt:lpstr>
      <vt:lpstr>Klasifikasi Kebutuhan –Contoh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Rekayasa Kebutuhan</dc:title>
  <dc:creator>Licha</dc:creator>
  <cp:lastModifiedBy>kuliah-if</cp:lastModifiedBy>
  <cp:revision>162</cp:revision>
  <dcterms:created xsi:type="dcterms:W3CDTF">2013-02-14T01:47:48Z</dcterms:created>
  <dcterms:modified xsi:type="dcterms:W3CDTF">2018-03-20T07:23:12Z</dcterms:modified>
</cp:coreProperties>
</file>