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6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2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5D7FF"/>
    <a:srgbClr val="FFFF00"/>
    <a:srgbClr val="FF7C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8FD12-2212-4A58-8F54-73F21100053B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77A945-743A-45C0-85EC-538E07FF140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dasar</a:t>
          </a:r>
          <a:r>
            <a:rPr lang="en-US" dirty="0" smtClean="0"/>
            <a:t> </a:t>
          </a:r>
          <a:r>
            <a:rPr lang="en-US" dirty="0" err="1" smtClean="0"/>
            <a:t>pengembangan</a:t>
          </a:r>
          <a:endParaRPr lang="en-US" dirty="0"/>
        </a:p>
      </dgm:t>
    </dgm:pt>
    <dgm:pt modelId="{76A8C3C6-5FC2-4006-9C85-D66C785A1909}" type="parTrans" cxnId="{9631A142-79FC-40C7-9615-E8178461D62F}">
      <dgm:prSet/>
      <dgm:spPr/>
      <dgm:t>
        <a:bodyPr/>
        <a:lstStyle/>
        <a:p>
          <a:endParaRPr lang="en-US"/>
        </a:p>
      </dgm:t>
    </dgm:pt>
    <dgm:pt modelId="{188BF1B0-9920-4B0D-A033-FC6A069BF3D1}" type="sibTrans" cxnId="{9631A142-79FC-40C7-9615-E8178461D62F}">
      <dgm:prSet/>
      <dgm:spPr/>
      <dgm:t>
        <a:bodyPr/>
        <a:lstStyle/>
        <a:p>
          <a:endParaRPr lang="en-US"/>
        </a:p>
      </dgm:t>
    </dgm:pt>
    <dgm:pt modelId="{DA696E68-4AFF-468B-B288-64E17490F14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dasar</a:t>
          </a:r>
          <a:r>
            <a:rPr lang="en-US" dirty="0" smtClean="0"/>
            <a:t> </a:t>
          </a:r>
          <a:r>
            <a:rPr lang="en-US" dirty="0" err="1" smtClean="0"/>
            <a:t>hukum</a:t>
          </a:r>
          <a:endParaRPr lang="en-US" dirty="0"/>
        </a:p>
      </dgm:t>
    </dgm:pt>
    <dgm:pt modelId="{44475518-AA71-4C49-84C3-21F77740C7AA}" type="parTrans" cxnId="{34052CCA-6AC1-4718-92C4-458149B03D13}">
      <dgm:prSet/>
      <dgm:spPr/>
      <dgm:t>
        <a:bodyPr/>
        <a:lstStyle/>
        <a:p>
          <a:endParaRPr lang="en-US"/>
        </a:p>
      </dgm:t>
    </dgm:pt>
    <dgm:pt modelId="{2A418660-4E2A-4D32-B3F8-25EED39DFCD4}" type="sibTrans" cxnId="{34052CCA-6AC1-4718-92C4-458149B03D13}">
      <dgm:prSet/>
      <dgm:spPr/>
      <dgm:t>
        <a:bodyPr/>
        <a:lstStyle/>
        <a:p>
          <a:endParaRPr lang="en-US"/>
        </a:p>
      </dgm:t>
    </dgm:pt>
    <dgm:pt modelId="{AF1F73D0-DC4C-4D73-A7B3-6516E9CBDBF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Dokumentasi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itu</a:t>
          </a:r>
          <a:r>
            <a:rPr lang="en-US" dirty="0" smtClean="0"/>
            <a:t> </a:t>
          </a:r>
          <a:r>
            <a:rPr lang="en-US" dirty="0" err="1" smtClean="0"/>
            <a:t>kompleks</a:t>
          </a:r>
          <a:endParaRPr lang="en-US" dirty="0"/>
        </a:p>
      </dgm:t>
    </dgm:pt>
    <dgm:pt modelId="{3517A46E-5C15-4CBD-953A-3CA6DFCE8572}" type="parTrans" cxnId="{10C8EF01-1286-414B-B9DA-47B540678EC0}">
      <dgm:prSet/>
      <dgm:spPr/>
      <dgm:t>
        <a:bodyPr/>
        <a:lstStyle/>
        <a:p>
          <a:endParaRPr lang="en-US"/>
        </a:p>
      </dgm:t>
    </dgm:pt>
    <dgm:pt modelId="{E58D488D-B694-4449-9C0E-DC98B11E7B6A}" type="sibTrans" cxnId="{10C8EF01-1286-414B-B9DA-47B540678EC0}">
      <dgm:prSet/>
      <dgm:spPr/>
      <dgm:t>
        <a:bodyPr/>
        <a:lstStyle/>
        <a:p>
          <a:endParaRPr lang="en-US"/>
        </a:p>
      </dgm:t>
    </dgm:pt>
    <dgm:pt modelId="{46EE5EAA-3225-4407-BD1B-23125CDC070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diakses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semua</a:t>
          </a:r>
          <a:r>
            <a:rPr lang="en-US" dirty="0" smtClean="0"/>
            <a:t> </a:t>
          </a:r>
          <a:r>
            <a:rPr lang="en-US" dirty="0" err="1" smtClean="0"/>
            <a:t>pihak</a:t>
          </a:r>
          <a:r>
            <a:rPr lang="en-US" dirty="0" smtClean="0"/>
            <a:t> yang </a:t>
          </a:r>
          <a:r>
            <a:rPr lang="en-US" dirty="0" err="1" smtClean="0"/>
            <a:t>terlibat</a:t>
          </a:r>
          <a:endParaRPr lang="en-US" dirty="0"/>
        </a:p>
      </dgm:t>
    </dgm:pt>
    <dgm:pt modelId="{9B043619-61BA-48FC-923B-31F2EC26444A}" type="parTrans" cxnId="{5C3F0566-C97C-4546-A8DF-9E3F64E49DE7}">
      <dgm:prSet/>
      <dgm:spPr/>
      <dgm:t>
        <a:bodyPr/>
        <a:lstStyle/>
        <a:p>
          <a:endParaRPr lang="en-US"/>
        </a:p>
      </dgm:t>
    </dgm:pt>
    <dgm:pt modelId="{32E6D42B-9FD1-41C8-B89B-563D9FD96619}" type="sibTrans" cxnId="{5C3F0566-C97C-4546-A8DF-9E3F64E49DE7}">
      <dgm:prSet/>
      <dgm:spPr/>
      <dgm:t>
        <a:bodyPr/>
        <a:lstStyle/>
        <a:p>
          <a:endParaRPr lang="en-US"/>
        </a:p>
      </dgm:t>
    </dgm:pt>
    <dgm:pt modelId="{BCBA2893-B787-41D0-945E-C1612A39902C}" type="pres">
      <dgm:prSet presAssocID="{B848FD12-2212-4A58-8F54-73F2110005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E6BFA6-680A-4F4F-A377-1B0E33D7E297}" type="pres">
      <dgm:prSet presAssocID="{1477A945-743A-45C0-85EC-538E07FF1408}" presName="node" presStyleLbl="node1" presStyleIdx="0" presStyleCnt="4" custScaleX="13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21AC1-8F4B-4087-BF0B-0116BC012F3F}" type="pres">
      <dgm:prSet presAssocID="{188BF1B0-9920-4B0D-A033-FC6A069BF3D1}" presName="sibTrans" presStyleCnt="0"/>
      <dgm:spPr/>
    </dgm:pt>
    <dgm:pt modelId="{A0F12CC1-093F-4D4F-AD4F-07B6DB5A90DC}" type="pres">
      <dgm:prSet presAssocID="{DA696E68-4AFF-468B-B288-64E17490F14A}" presName="node" presStyleLbl="node1" presStyleIdx="1" presStyleCnt="4" custScaleX="13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17770-7370-422C-AA09-D05BBF6A5587}" type="pres">
      <dgm:prSet presAssocID="{2A418660-4E2A-4D32-B3F8-25EED39DFCD4}" presName="sibTrans" presStyleCnt="0"/>
      <dgm:spPr/>
    </dgm:pt>
    <dgm:pt modelId="{C0E89432-6DA1-4868-A2B1-57D7FD81A3A3}" type="pres">
      <dgm:prSet presAssocID="{AF1F73D0-DC4C-4D73-A7B3-6516E9CBDBFA}" presName="node" presStyleLbl="node1" presStyleIdx="2" presStyleCnt="4" custScaleX="13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B459-8FD3-4298-BDD2-21C075800F60}" type="pres">
      <dgm:prSet presAssocID="{E58D488D-B694-4449-9C0E-DC98B11E7B6A}" presName="sibTrans" presStyleCnt="0"/>
      <dgm:spPr/>
    </dgm:pt>
    <dgm:pt modelId="{611201D8-C14A-4F4F-9E84-8E984869CBEB}" type="pres">
      <dgm:prSet presAssocID="{46EE5EAA-3225-4407-BD1B-23125CDC070E}" presName="node" presStyleLbl="node1" presStyleIdx="3" presStyleCnt="4" custScaleX="13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9D95C4-BA28-4392-A396-E89526E6CFFF}" type="presOf" srcId="{AF1F73D0-DC4C-4D73-A7B3-6516E9CBDBFA}" destId="{C0E89432-6DA1-4868-A2B1-57D7FD81A3A3}" srcOrd="0" destOrd="0" presId="urn:microsoft.com/office/officeart/2005/8/layout/default"/>
    <dgm:cxn modelId="{E28993F7-3712-41C4-B12A-30D3918851E7}" type="presOf" srcId="{46EE5EAA-3225-4407-BD1B-23125CDC070E}" destId="{611201D8-C14A-4F4F-9E84-8E984869CBEB}" srcOrd="0" destOrd="0" presId="urn:microsoft.com/office/officeart/2005/8/layout/default"/>
    <dgm:cxn modelId="{9631A142-79FC-40C7-9615-E8178461D62F}" srcId="{B848FD12-2212-4A58-8F54-73F21100053B}" destId="{1477A945-743A-45C0-85EC-538E07FF1408}" srcOrd="0" destOrd="0" parTransId="{76A8C3C6-5FC2-4006-9C85-D66C785A1909}" sibTransId="{188BF1B0-9920-4B0D-A033-FC6A069BF3D1}"/>
    <dgm:cxn modelId="{10C8EF01-1286-414B-B9DA-47B540678EC0}" srcId="{B848FD12-2212-4A58-8F54-73F21100053B}" destId="{AF1F73D0-DC4C-4D73-A7B3-6516E9CBDBFA}" srcOrd="2" destOrd="0" parTransId="{3517A46E-5C15-4CBD-953A-3CA6DFCE8572}" sibTransId="{E58D488D-B694-4449-9C0E-DC98B11E7B6A}"/>
    <dgm:cxn modelId="{BB684F7E-1AA2-47CB-8623-FF7B3D7B27BD}" type="presOf" srcId="{DA696E68-4AFF-468B-B288-64E17490F14A}" destId="{A0F12CC1-093F-4D4F-AD4F-07B6DB5A90DC}" srcOrd="0" destOrd="0" presId="urn:microsoft.com/office/officeart/2005/8/layout/default"/>
    <dgm:cxn modelId="{5C3F0566-C97C-4546-A8DF-9E3F64E49DE7}" srcId="{B848FD12-2212-4A58-8F54-73F21100053B}" destId="{46EE5EAA-3225-4407-BD1B-23125CDC070E}" srcOrd="3" destOrd="0" parTransId="{9B043619-61BA-48FC-923B-31F2EC26444A}" sibTransId="{32E6D42B-9FD1-41C8-B89B-563D9FD96619}"/>
    <dgm:cxn modelId="{34052CCA-6AC1-4718-92C4-458149B03D13}" srcId="{B848FD12-2212-4A58-8F54-73F21100053B}" destId="{DA696E68-4AFF-468B-B288-64E17490F14A}" srcOrd="1" destOrd="0" parTransId="{44475518-AA71-4C49-84C3-21F77740C7AA}" sibTransId="{2A418660-4E2A-4D32-B3F8-25EED39DFCD4}"/>
    <dgm:cxn modelId="{23766C68-BDF2-41DA-AFD2-65975C9E099B}" type="presOf" srcId="{1477A945-743A-45C0-85EC-538E07FF1408}" destId="{5CE6BFA6-680A-4F4F-A377-1B0E33D7E297}" srcOrd="0" destOrd="0" presId="urn:microsoft.com/office/officeart/2005/8/layout/default"/>
    <dgm:cxn modelId="{550E5414-2C52-4C60-817C-2F74CE2BB1AA}" type="presOf" srcId="{B848FD12-2212-4A58-8F54-73F21100053B}" destId="{BCBA2893-B787-41D0-945E-C1612A39902C}" srcOrd="0" destOrd="0" presId="urn:microsoft.com/office/officeart/2005/8/layout/default"/>
    <dgm:cxn modelId="{1D164043-511E-4838-BC18-21975D324BDD}" type="presParOf" srcId="{BCBA2893-B787-41D0-945E-C1612A39902C}" destId="{5CE6BFA6-680A-4F4F-A377-1B0E33D7E297}" srcOrd="0" destOrd="0" presId="urn:microsoft.com/office/officeart/2005/8/layout/default"/>
    <dgm:cxn modelId="{47C55772-5D13-47C0-9A0F-7A4771815A3B}" type="presParOf" srcId="{BCBA2893-B787-41D0-945E-C1612A39902C}" destId="{3A721AC1-8F4B-4087-BF0B-0116BC012F3F}" srcOrd="1" destOrd="0" presId="urn:microsoft.com/office/officeart/2005/8/layout/default"/>
    <dgm:cxn modelId="{AD4ECC91-6B80-4B06-81E8-A0CA5ACC65CD}" type="presParOf" srcId="{BCBA2893-B787-41D0-945E-C1612A39902C}" destId="{A0F12CC1-093F-4D4F-AD4F-07B6DB5A90DC}" srcOrd="2" destOrd="0" presId="urn:microsoft.com/office/officeart/2005/8/layout/default"/>
    <dgm:cxn modelId="{FAF244D9-FEEE-4C69-9590-8FE04EAD0A64}" type="presParOf" srcId="{BCBA2893-B787-41D0-945E-C1612A39902C}" destId="{CF317770-7370-422C-AA09-D05BBF6A5587}" srcOrd="3" destOrd="0" presId="urn:microsoft.com/office/officeart/2005/8/layout/default"/>
    <dgm:cxn modelId="{FB13AEE9-ED9A-4D12-A0C2-63B2BA82820B}" type="presParOf" srcId="{BCBA2893-B787-41D0-945E-C1612A39902C}" destId="{C0E89432-6DA1-4868-A2B1-57D7FD81A3A3}" srcOrd="4" destOrd="0" presId="urn:microsoft.com/office/officeart/2005/8/layout/default"/>
    <dgm:cxn modelId="{681ECB74-0492-49EF-80FF-D41D04B57052}" type="presParOf" srcId="{BCBA2893-B787-41D0-945E-C1612A39902C}" destId="{6F80B459-8FD3-4298-BDD2-21C075800F60}" srcOrd="5" destOrd="0" presId="urn:microsoft.com/office/officeart/2005/8/layout/default"/>
    <dgm:cxn modelId="{436CC9DA-8DE9-4FD6-A333-29E7ED51605A}" type="presParOf" srcId="{BCBA2893-B787-41D0-945E-C1612A39902C}" destId="{611201D8-C14A-4F4F-9E84-8E984869CBE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6DD79-1C0D-487F-B12A-C3AEC8AA6A9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EAEC49-D816-4DD8-A2BB-67AA437A02A5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natural</a:t>
          </a:r>
          <a:endParaRPr lang="en-US" dirty="0"/>
        </a:p>
      </dgm:t>
    </dgm:pt>
    <dgm:pt modelId="{4BA541D4-9E70-41C3-9E92-6D9863CD05D9}" type="parTrans" cxnId="{9163D392-1A22-418F-9E81-91AF73F1C264}">
      <dgm:prSet/>
      <dgm:spPr/>
      <dgm:t>
        <a:bodyPr/>
        <a:lstStyle/>
        <a:p>
          <a:endParaRPr lang="en-US"/>
        </a:p>
      </dgm:t>
    </dgm:pt>
    <dgm:pt modelId="{607ADD0E-4CD6-450F-B210-8A3FA0797252}" type="sibTrans" cxnId="{9163D392-1A22-418F-9E81-91AF73F1C264}">
      <dgm:prSet/>
      <dgm:spPr/>
      <dgm:t>
        <a:bodyPr/>
        <a:lstStyle/>
        <a:p>
          <a:endParaRPr lang="en-US"/>
        </a:p>
      </dgm:t>
    </dgm:pt>
    <dgm:pt modelId="{3536C71F-8B9E-4E09-BF53-430252C4F770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 </a:t>
          </a:r>
          <a:r>
            <a:rPr lang="en-US" dirty="0" err="1" smtClean="0"/>
            <a:t>terstruktur</a:t>
          </a:r>
          <a:endParaRPr lang="en-US" dirty="0"/>
        </a:p>
      </dgm:t>
    </dgm:pt>
    <dgm:pt modelId="{6E264B1D-BD0C-458E-9EA5-0DFB12E06761}" type="parTrans" cxnId="{493BBD05-E6BE-42FF-A737-B18C789CEA09}">
      <dgm:prSet/>
      <dgm:spPr/>
      <dgm:t>
        <a:bodyPr/>
        <a:lstStyle/>
        <a:p>
          <a:endParaRPr lang="en-US"/>
        </a:p>
      </dgm:t>
    </dgm:pt>
    <dgm:pt modelId="{8726E444-9F9B-4976-9FF0-862D4FAA37FC}" type="sibTrans" cxnId="{493BBD05-E6BE-42FF-A737-B18C789CEA09}">
      <dgm:prSet/>
      <dgm:spPr/>
      <dgm:t>
        <a:bodyPr/>
        <a:lstStyle/>
        <a:p>
          <a:endParaRPr lang="en-US"/>
        </a:p>
      </dgm:t>
    </dgm:pt>
    <dgm:pt modelId="{E0FB37BC-38FE-4895-AD35-AC0685E56AEA}">
      <dgm:prSet phldrT="[Text]"/>
      <dgm:spPr/>
      <dgm:t>
        <a:bodyPr/>
        <a:lstStyle/>
        <a:p>
          <a:r>
            <a:rPr lang="en-US" dirty="0" err="1" smtClean="0"/>
            <a:t>Penggunaan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natural </a:t>
          </a:r>
          <a:r>
            <a:rPr lang="en-US" dirty="0" err="1" smtClean="0"/>
            <a:t>biasanya</a:t>
          </a:r>
          <a:r>
            <a:rPr lang="en-US" dirty="0" smtClean="0"/>
            <a:t> </a:t>
          </a:r>
          <a:r>
            <a:rPr lang="en-US" dirty="0" err="1" smtClean="0"/>
            <a:t>disertai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diagram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tabel</a:t>
          </a:r>
          <a:endParaRPr lang="en-US" dirty="0"/>
        </a:p>
      </dgm:t>
    </dgm:pt>
    <dgm:pt modelId="{EFDC8AC6-4B68-4DCD-BB41-4F7575755387}" type="parTrans" cxnId="{53805BA1-1F47-45D7-8268-EB400069794A}">
      <dgm:prSet/>
      <dgm:spPr/>
      <dgm:t>
        <a:bodyPr/>
        <a:lstStyle/>
        <a:p>
          <a:endParaRPr lang="en-US"/>
        </a:p>
      </dgm:t>
    </dgm:pt>
    <dgm:pt modelId="{28A3C451-3F87-4BD4-8B0D-D234EE197451}" type="sibTrans" cxnId="{53805BA1-1F47-45D7-8268-EB400069794A}">
      <dgm:prSet/>
      <dgm:spPr/>
      <dgm:t>
        <a:bodyPr/>
        <a:lstStyle/>
        <a:p>
          <a:endParaRPr lang="en-US"/>
        </a:p>
      </dgm:t>
    </dgm:pt>
    <dgm:pt modelId="{761DA9B6-57F2-4FB5-B5DF-2227E28F7F1F}">
      <dgm:prSet phldrT="[Text]"/>
      <dgm:spPr/>
      <dgm:t>
        <a:bodyPr/>
        <a:lstStyle/>
        <a:p>
          <a:r>
            <a:rPr lang="en-US" dirty="0" err="1" smtClean="0"/>
            <a:t>Spesifikasi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mudah</a:t>
          </a:r>
          <a:r>
            <a:rPr lang="en-US" dirty="0" smtClean="0"/>
            <a:t> </a:t>
          </a:r>
          <a:r>
            <a:rPr lang="en-US" dirty="0" err="1" smtClean="0"/>
            <a:t>dipahami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pelanggan</a:t>
          </a:r>
          <a:endParaRPr lang="en-US" dirty="0"/>
        </a:p>
      </dgm:t>
    </dgm:pt>
    <dgm:pt modelId="{F1F585AA-4546-4B32-A62E-0398126086F6}" type="parTrans" cxnId="{37189A5E-7A34-4A93-A1A2-2E6519943557}">
      <dgm:prSet/>
      <dgm:spPr/>
      <dgm:t>
        <a:bodyPr/>
        <a:lstStyle/>
        <a:p>
          <a:endParaRPr lang="en-US"/>
        </a:p>
      </dgm:t>
    </dgm:pt>
    <dgm:pt modelId="{F14AE584-99DC-4EBC-8384-E57503AD0A29}" type="sibTrans" cxnId="{37189A5E-7A34-4A93-A1A2-2E6519943557}">
      <dgm:prSet/>
      <dgm:spPr/>
      <dgm:t>
        <a:bodyPr/>
        <a:lstStyle/>
        <a:p>
          <a:endParaRPr lang="en-US"/>
        </a:p>
      </dgm:t>
    </dgm:pt>
    <dgm:pt modelId="{356706BA-79AC-409A-BCB1-8EA25B910B8C}">
      <dgm:prSet phldrT="[Text]"/>
      <dgm:spPr/>
      <dgm:t>
        <a:bodyPr/>
        <a:lstStyle/>
        <a:p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dituliskan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standar</a:t>
          </a:r>
          <a:r>
            <a:rPr lang="en-US" dirty="0" smtClean="0"/>
            <a:t> </a:t>
          </a:r>
          <a:r>
            <a:rPr lang="en-US" dirty="0" err="1" smtClean="0"/>
            <a:t>tertentu</a:t>
          </a:r>
          <a:endParaRPr lang="en-US" dirty="0"/>
        </a:p>
      </dgm:t>
    </dgm:pt>
    <dgm:pt modelId="{6ECD670E-8589-4FEE-BA52-E09918E3D06C}" type="parTrans" cxnId="{2990D3BF-4B82-4EF4-9FFF-D9C1DF10B68E}">
      <dgm:prSet/>
      <dgm:spPr/>
      <dgm:t>
        <a:bodyPr/>
        <a:lstStyle/>
        <a:p>
          <a:endParaRPr lang="en-US"/>
        </a:p>
      </dgm:t>
    </dgm:pt>
    <dgm:pt modelId="{3F4D6F06-8C10-4DED-83D5-DE07329B6F0E}" type="sibTrans" cxnId="{2990D3BF-4B82-4EF4-9FFF-D9C1DF10B68E}">
      <dgm:prSet/>
      <dgm:spPr/>
      <dgm:t>
        <a:bodyPr/>
        <a:lstStyle/>
        <a:p>
          <a:endParaRPr lang="en-US"/>
        </a:p>
      </dgm:t>
    </dgm:pt>
    <dgm:pt modelId="{FCDE43C1-DB15-4CCE-AC9F-16183189CBAA}">
      <dgm:prSet phldrT="[Text]"/>
      <dgm:spPr/>
      <dgm:t>
        <a:bodyPr/>
        <a:lstStyle/>
        <a:p>
          <a:r>
            <a:rPr lang="en-US" dirty="0" err="1" smtClean="0"/>
            <a:t>Baik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beberapa</a:t>
          </a:r>
          <a:r>
            <a:rPr lang="en-US" dirty="0" smtClean="0"/>
            <a:t> </a:t>
          </a:r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(</a:t>
          </a:r>
          <a:r>
            <a:rPr lang="en-US" dirty="0" err="1" smtClean="0"/>
            <a:t>misal</a:t>
          </a:r>
          <a:r>
            <a:rPr lang="en-US" dirty="0" smtClean="0"/>
            <a:t> embedded system) </a:t>
          </a:r>
          <a:r>
            <a:rPr lang="en-US" dirty="0" err="1" smtClean="0"/>
            <a:t>tapi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baik</a:t>
          </a:r>
          <a:r>
            <a:rPr lang="en-US" dirty="0" smtClean="0"/>
            <a:t> </a:t>
          </a:r>
          <a:r>
            <a:rPr lang="en-US" dirty="0" err="1" smtClean="0"/>
            <a:t>menggambarkan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bisnis</a:t>
          </a:r>
          <a:r>
            <a:rPr lang="en-US" dirty="0" smtClean="0"/>
            <a:t> </a:t>
          </a:r>
          <a:endParaRPr lang="en-US" dirty="0"/>
        </a:p>
      </dgm:t>
    </dgm:pt>
    <dgm:pt modelId="{6DF85240-4572-40A9-8D43-75A76E04CB1C}" type="parTrans" cxnId="{9E8D4194-14A9-4CE3-95A5-E7FB29EFB18D}">
      <dgm:prSet/>
      <dgm:spPr/>
      <dgm:t>
        <a:bodyPr/>
        <a:lstStyle/>
        <a:p>
          <a:endParaRPr lang="en-US"/>
        </a:p>
      </dgm:t>
    </dgm:pt>
    <dgm:pt modelId="{CC005613-47F5-4F99-B2C0-33BCF46B058C}" type="sibTrans" cxnId="{9E8D4194-14A9-4CE3-95A5-E7FB29EFB18D}">
      <dgm:prSet/>
      <dgm:spPr/>
      <dgm:t>
        <a:bodyPr/>
        <a:lstStyle/>
        <a:p>
          <a:endParaRPr lang="en-US"/>
        </a:p>
      </dgm:t>
    </dgm:pt>
    <dgm:pt modelId="{746624FC-EA14-442F-A037-F4FAE1380C93}" type="pres">
      <dgm:prSet presAssocID="{E806DD79-1C0D-487F-B12A-C3AEC8AA6A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52A528-4165-4E41-B44F-752474C2A6F6}" type="pres">
      <dgm:prSet presAssocID="{B5EAEC49-D816-4DD8-A2BB-67AA437A02A5}" presName="parentLin" presStyleCnt="0"/>
      <dgm:spPr/>
    </dgm:pt>
    <dgm:pt modelId="{75C7AAF5-A1FC-42C2-A7D6-DB4F29166D89}" type="pres">
      <dgm:prSet presAssocID="{B5EAEC49-D816-4DD8-A2BB-67AA437A02A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9D913ED-4105-4800-AB00-00DFF31B08ED}" type="pres">
      <dgm:prSet presAssocID="{B5EAEC49-D816-4DD8-A2BB-67AA437A02A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ECFDF-4BDC-4228-A157-7D3CAAFB999F}" type="pres">
      <dgm:prSet presAssocID="{B5EAEC49-D816-4DD8-A2BB-67AA437A02A5}" presName="negativeSpace" presStyleCnt="0"/>
      <dgm:spPr/>
    </dgm:pt>
    <dgm:pt modelId="{F8A52FAF-41EF-4D8C-AAFA-4BED335D8D84}" type="pres">
      <dgm:prSet presAssocID="{B5EAEC49-D816-4DD8-A2BB-67AA437A02A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036D9-EFE8-48C4-8ED7-EEF376273940}" type="pres">
      <dgm:prSet presAssocID="{607ADD0E-4CD6-450F-B210-8A3FA0797252}" presName="spaceBetweenRectangles" presStyleCnt="0"/>
      <dgm:spPr/>
    </dgm:pt>
    <dgm:pt modelId="{D1802887-3CC8-49C3-9A1A-12576D6149F6}" type="pres">
      <dgm:prSet presAssocID="{3536C71F-8B9E-4E09-BF53-430252C4F770}" presName="parentLin" presStyleCnt="0"/>
      <dgm:spPr/>
    </dgm:pt>
    <dgm:pt modelId="{7E919A89-1BB7-468E-9C59-C2C773260D33}" type="pres">
      <dgm:prSet presAssocID="{3536C71F-8B9E-4E09-BF53-430252C4F77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0DAF916-48B3-4373-9026-DBEDB3C128DF}" type="pres">
      <dgm:prSet presAssocID="{3536C71F-8B9E-4E09-BF53-430252C4F77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8FF90-EC13-48E8-A31A-99D3A3011D09}" type="pres">
      <dgm:prSet presAssocID="{3536C71F-8B9E-4E09-BF53-430252C4F770}" presName="negativeSpace" presStyleCnt="0"/>
      <dgm:spPr/>
    </dgm:pt>
    <dgm:pt modelId="{1DC637B2-1681-428F-B4F8-A32183733228}" type="pres">
      <dgm:prSet presAssocID="{3536C71F-8B9E-4E09-BF53-430252C4F77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89A5E-7A34-4A93-A1A2-2E6519943557}" srcId="{B5EAEC49-D816-4DD8-A2BB-67AA437A02A5}" destId="{761DA9B6-57F2-4FB5-B5DF-2227E28F7F1F}" srcOrd="1" destOrd="0" parTransId="{F1F585AA-4546-4B32-A62E-0398126086F6}" sibTransId="{F14AE584-99DC-4EBC-8384-E57503AD0A29}"/>
    <dgm:cxn modelId="{80677E5F-3006-40B1-97B9-60038DE4A4A8}" type="presOf" srcId="{3536C71F-8B9E-4E09-BF53-430252C4F770}" destId="{7E919A89-1BB7-468E-9C59-C2C773260D33}" srcOrd="0" destOrd="0" presId="urn:microsoft.com/office/officeart/2005/8/layout/list1"/>
    <dgm:cxn modelId="{9E8D4194-14A9-4CE3-95A5-E7FB29EFB18D}" srcId="{3536C71F-8B9E-4E09-BF53-430252C4F770}" destId="{FCDE43C1-DB15-4CCE-AC9F-16183189CBAA}" srcOrd="1" destOrd="0" parTransId="{6DF85240-4572-40A9-8D43-75A76E04CB1C}" sibTransId="{CC005613-47F5-4F99-B2C0-33BCF46B058C}"/>
    <dgm:cxn modelId="{493BBD05-E6BE-42FF-A737-B18C789CEA09}" srcId="{E806DD79-1C0D-487F-B12A-C3AEC8AA6A92}" destId="{3536C71F-8B9E-4E09-BF53-430252C4F770}" srcOrd="1" destOrd="0" parTransId="{6E264B1D-BD0C-458E-9EA5-0DFB12E06761}" sibTransId="{8726E444-9F9B-4976-9FF0-862D4FAA37FC}"/>
    <dgm:cxn modelId="{6DDADE1B-0357-4A04-809E-D774E4DF1928}" type="presOf" srcId="{B5EAEC49-D816-4DD8-A2BB-67AA437A02A5}" destId="{75C7AAF5-A1FC-42C2-A7D6-DB4F29166D89}" srcOrd="0" destOrd="0" presId="urn:microsoft.com/office/officeart/2005/8/layout/list1"/>
    <dgm:cxn modelId="{2990D3BF-4B82-4EF4-9FFF-D9C1DF10B68E}" srcId="{3536C71F-8B9E-4E09-BF53-430252C4F770}" destId="{356706BA-79AC-409A-BCB1-8EA25B910B8C}" srcOrd="0" destOrd="0" parTransId="{6ECD670E-8589-4FEE-BA52-E09918E3D06C}" sibTransId="{3F4D6F06-8C10-4DED-83D5-DE07329B6F0E}"/>
    <dgm:cxn modelId="{B124710A-3B25-4E08-AA03-FA0C18E3697C}" type="presOf" srcId="{FCDE43C1-DB15-4CCE-AC9F-16183189CBAA}" destId="{1DC637B2-1681-428F-B4F8-A32183733228}" srcOrd="0" destOrd="1" presId="urn:microsoft.com/office/officeart/2005/8/layout/list1"/>
    <dgm:cxn modelId="{90369A16-CC1A-428B-BFDB-1601554A573E}" type="presOf" srcId="{3536C71F-8B9E-4E09-BF53-430252C4F770}" destId="{F0DAF916-48B3-4373-9026-DBEDB3C128DF}" srcOrd="1" destOrd="0" presId="urn:microsoft.com/office/officeart/2005/8/layout/list1"/>
    <dgm:cxn modelId="{36AA1021-DC35-44C4-91E2-6316DE2B9D4B}" type="presOf" srcId="{356706BA-79AC-409A-BCB1-8EA25B910B8C}" destId="{1DC637B2-1681-428F-B4F8-A32183733228}" srcOrd="0" destOrd="0" presId="urn:microsoft.com/office/officeart/2005/8/layout/list1"/>
    <dgm:cxn modelId="{9163D392-1A22-418F-9E81-91AF73F1C264}" srcId="{E806DD79-1C0D-487F-B12A-C3AEC8AA6A92}" destId="{B5EAEC49-D816-4DD8-A2BB-67AA437A02A5}" srcOrd="0" destOrd="0" parTransId="{4BA541D4-9E70-41C3-9E92-6D9863CD05D9}" sibTransId="{607ADD0E-4CD6-450F-B210-8A3FA0797252}"/>
    <dgm:cxn modelId="{FD032F25-589C-4A70-9C68-9466B4D44DB0}" type="presOf" srcId="{761DA9B6-57F2-4FB5-B5DF-2227E28F7F1F}" destId="{F8A52FAF-41EF-4D8C-AAFA-4BED335D8D84}" srcOrd="0" destOrd="1" presId="urn:microsoft.com/office/officeart/2005/8/layout/list1"/>
    <dgm:cxn modelId="{36164F9B-89C4-40E2-B621-5604965DF688}" type="presOf" srcId="{E0FB37BC-38FE-4895-AD35-AC0685E56AEA}" destId="{F8A52FAF-41EF-4D8C-AAFA-4BED335D8D84}" srcOrd="0" destOrd="0" presId="urn:microsoft.com/office/officeart/2005/8/layout/list1"/>
    <dgm:cxn modelId="{475A99A9-2E8E-42D6-9806-EAD51F0990D1}" type="presOf" srcId="{B5EAEC49-D816-4DD8-A2BB-67AA437A02A5}" destId="{79D913ED-4105-4800-AB00-00DFF31B08ED}" srcOrd="1" destOrd="0" presId="urn:microsoft.com/office/officeart/2005/8/layout/list1"/>
    <dgm:cxn modelId="{2412FE23-EE2C-4BB8-9E35-468FC245443E}" type="presOf" srcId="{E806DD79-1C0D-487F-B12A-C3AEC8AA6A92}" destId="{746624FC-EA14-442F-A037-F4FAE1380C93}" srcOrd="0" destOrd="0" presId="urn:microsoft.com/office/officeart/2005/8/layout/list1"/>
    <dgm:cxn modelId="{53805BA1-1F47-45D7-8268-EB400069794A}" srcId="{B5EAEC49-D816-4DD8-A2BB-67AA437A02A5}" destId="{E0FB37BC-38FE-4895-AD35-AC0685E56AEA}" srcOrd="0" destOrd="0" parTransId="{EFDC8AC6-4B68-4DCD-BB41-4F7575755387}" sibTransId="{28A3C451-3F87-4BD4-8B0D-D234EE197451}"/>
    <dgm:cxn modelId="{198306B8-F9E8-4932-B9B9-E5383CE4857B}" type="presParOf" srcId="{746624FC-EA14-442F-A037-F4FAE1380C93}" destId="{8152A528-4165-4E41-B44F-752474C2A6F6}" srcOrd="0" destOrd="0" presId="urn:microsoft.com/office/officeart/2005/8/layout/list1"/>
    <dgm:cxn modelId="{669E4A76-F244-4977-8263-23692FE535B1}" type="presParOf" srcId="{8152A528-4165-4E41-B44F-752474C2A6F6}" destId="{75C7AAF5-A1FC-42C2-A7D6-DB4F29166D89}" srcOrd="0" destOrd="0" presId="urn:microsoft.com/office/officeart/2005/8/layout/list1"/>
    <dgm:cxn modelId="{D7C61D1E-5859-4C7C-91F2-BB6C8B65C911}" type="presParOf" srcId="{8152A528-4165-4E41-B44F-752474C2A6F6}" destId="{79D913ED-4105-4800-AB00-00DFF31B08ED}" srcOrd="1" destOrd="0" presId="urn:microsoft.com/office/officeart/2005/8/layout/list1"/>
    <dgm:cxn modelId="{4FF9354F-28A5-460D-A6C9-2877B56D3485}" type="presParOf" srcId="{746624FC-EA14-442F-A037-F4FAE1380C93}" destId="{9F5ECFDF-4BDC-4228-A157-7D3CAAFB999F}" srcOrd="1" destOrd="0" presId="urn:microsoft.com/office/officeart/2005/8/layout/list1"/>
    <dgm:cxn modelId="{82136668-6B12-4D63-B305-E60E3637CC3F}" type="presParOf" srcId="{746624FC-EA14-442F-A037-F4FAE1380C93}" destId="{F8A52FAF-41EF-4D8C-AAFA-4BED335D8D84}" srcOrd="2" destOrd="0" presId="urn:microsoft.com/office/officeart/2005/8/layout/list1"/>
    <dgm:cxn modelId="{B4E8FA31-82A0-4CF4-912D-1FB05A874F2B}" type="presParOf" srcId="{746624FC-EA14-442F-A037-F4FAE1380C93}" destId="{4B1036D9-EFE8-48C4-8ED7-EEF376273940}" srcOrd="3" destOrd="0" presId="urn:microsoft.com/office/officeart/2005/8/layout/list1"/>
    <dgm:cxn modelId="{1CF247DC-8A78-4D20-93E0-D90B531FE5A7}" type="presParOf" srcId="{746624FC-EA14-442F-A037-F4FAE1380C93}" destId="{D1802887-3CC8-49C3-9A1A-12576D6149F6}" srcOrd="4" destOrd="0" presId="urn:microsoft.com/office/officeart/2005/8/layout/list1"/>
    <dgm:cxn modelId="{BA1ACCCB-DC92-4CF7-BDAF-D4FF4FD70FAD}" type="presParOf" srcId="{D1802887-3CC8-49C3-9A1A-12576D6149F6}" destId="{7E919A89-1BB7-468E-9C59-C2C773260D33}" srcOrd="0" destOrd="0" presId="urn:microsoft.com/office/officeart/2005/8/layout/list1"/>
    <dgm:cxn modelId="{ADFCEAA7-492E-41BC-8DB0-0BDAF15E2412}" type="presParOf" srcId="{D1802887-3CC8-49C3-9A1A-12576D6149F6}" destId="{F0DAF916-48B3-4373-9026-DBEDB3C128DF}" srcOrd="1" destOrd="0" presId="urn:microsoft.com/office/officeart/2005/8/layout/list1"/>
    <dgm:cxn modelId="{B4CC67F2-3286-4BF3-9AD3-7D28074F6924}" type="presParOf" srcId="{746624FC-EA14-442F-A037-F4FAE1380C93}" destId="{85B8FF90-EC13-48E8-A31A-99D3A3011D09}" srcOrd="5" destOrd="0" presId="urn:microsoft.com/office/officeart/2005/8/layout/list1"/>
    <dgm:cxn modelId="{7DFFAA79-EA06-42BF-91BE-2BC18ECCC1CE}" type="presParOf" srcId="{746624FC-EA14-442F-A037-F4FAE1380C93}" destId="{1DC637B2-1681-428F-B4F8-A321837332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E9DAE6-DE0B-49FC-BF7F-1D7AD335F0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E1914A-A777-4FCB-9286-AC640AED8BB6}">
      <dgm:prSet phldrT="[Text]"/>
      <dgm:spPr/>
      <dgm:t>
        <a:bodyPr/>
        <a:lstStyle/>
        <a:p>
          <a:r>
            <a:rPr lang="en-US" dirty="0" err="1" smtClean="0"/>
            <a:t>Konsisten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ambigu</a:t>
          </a:r>
          <a:endParaRPr lang="en-US" dirty="0"/>
        </a:p>
      </dgm:t>
    </dgm:pt>
    <dgm:pt modelId="{70E0A1C2-A526-4C0A-BF94-421B45AE5F78}" type="parTrans" cxnId="{60D80E5E-9010-4092-8663-757382820C11}">
      <dgm:prSet/>
      <dgm:spPr/>
      <dgm:t>
        <a:bodyPr/>
        <a:lstStyle/>
        <a:p>
          <a:endParaRPr lang="en-US"/>
        </a:p>
      </dgm:t>
    </dgm:pt>
    <dgm:pt modelId="{D9703EC9-8C5F-4CB7-B35E-87C5ECC8D27C}" type="sibTrans" cxnId="{60D80E5E-9010-4092-8663-757382820C11}">
      <dgm:prSet/>
      <dgm:spPr/>
      <dgm:t>
        <a:bodyPr/>
        <a:lstStyle/>
        <a:p>
          <a:endParaRPr lang="en-US"/>
        </a:p>
      </dgm:t>
    </dgm:pt>
    <dgm:pt modelId="{8F59DE2C-4535-4C9B-9077-0892FDD848B2}">
      <dgm:prSet phldrT="[Text]"/>
      <dgm:spPr/>
      <dgm:t>
        <a:bodyPr/>
        <a:lstStyle/>
        <a:p>
          <a:r>
            <a:rPr lang="en-US" dirty="0" err="1" smtClean="0"/>
            <a:t>Mudah</a:t>
          </a:r>
          <a:r>
            <a:rPr lang="en-US" dirty="0" smtClean="0"/>
            <a:t> </a:t>
          </a:r>
          <a:r>
            <a:rPr lang="en-US" dirty="0" err="1" smtClean="0"/>
            <a:t>diubah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di-extend</a:t>
          </a:r>
          <a:endParaRPr lang="en-US" dirty="0"/>
        </a:p>
      </dgm:t>
    </dgm:pt>
    <dgm:pt modelId="{1F970D54-1C8E-4FF1-A9AD-C73401E57A29}" type="parTrans" cxnId="{FA60AA37-4DCC-4482-9343-7014D01B04DD}">
      <dgm:prSet/>
      <dgm:spPr/>
      <dgm:t>
        <a:bodyPr/>
        <a:lstStyle/>
        <a:p>
          <a:endParaRPr lang="en-US"/>
        </a:p>
      </dgm:t>
    </dgm:pt>
    <dgm:pt modelId="{63C3FEF6-D2AA-440E-8DF0-E504D89D49DA}" type="sibTrans" cxnId="{FA60AA37-4DCC-4482-9343-7014D01B04DD}">
      <dgm:prSet/>
      <dgm:spPr/>
      <dgm:t>
        <a:bodyPr/>
        <a:lstStyle/>
        <a:p>
          <a:endParaRPr lang="en-US"/>
        </a:p>
      </dgm:t>
    </dgm:pt>
    <dgm:pt modelId="{E9120085-620B-449A-8595-D944D06B6ED1}">
      <dgm:prSet phldrT="[Text]"/>
      <dgm:spPr/>
      <dgm:t>
        <a:bodyPr/>
        <a:lstStyle/>
        <a:p>
          <a:r>
            <a:rPr lang="en-US" dirty="0" err="1" smtClean="0"/>
            <a:t>Lengkap</a:t>
          </a:r>
          <a:endParaRPr lang="en-US" dirty="0"/>
        </a:p>
      </dgm:t>
    </dgm:pt>
    <dgm:pt modelId="{279056A1-9689-492E-A404-CA24AD274C7B}" type="parTrans" cxnId="{473B479D-2604-4A92-A166-59EDD5C000A7}">
      <dgm:prSet/>
      <dgm:spPr/>
      <dgm:t>
        <a:bodyPr/>
        <a:lstStyle/>
        <a:p>
          <a:endParaRPr lang="en-US"/>
        </a:p>
      </dgm:t>
    </dgm:pt>
    <dgm:pt modelId="{E9209E19-9400-4FDD-8813-293BBE8595DC}" type="sibTrans" cxnId="{473B479D-2604-4A92-A166-59EDD5C000A7}">
      <dgm:prSet/>
      <dgm:spPr/>
      <dgm:t>
        <a:bodyPr/>
        <a:lstStyle/>
        <a:p>
          <a:endParaRPr lang="en-US"/>
        </a:p>
      </dgm:t>
    </dgm:pt>
    <dgm:pt modelId="{20FD5EEC-418C-4960-9806-62588871DACB}">
      <dgm:prSet phldrT="[Text]"/>
      <dgm:spPr/>
      <dgm:t>
        <a:bodyPr/>
        <a:lstStyle/>
        <a:p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jelas</a:t>
          </a:r>
          <a:endParaRPr lang="en-US" dirty="0"/>
        </a:p>
      </dgm:t>
    </dgm:pt>
    <dgm:pt modelId="{CD25AC21-2B95-4E5E-8A6B-BBC983843A34}" type="parTrans" cxnId="{7434E957-CCCF-4AFA-B256-BE54010A7AFC}">
      <dgm:prSet/>
      <dgm:spPr/>
      <dgm:t>
        <a:bodyPr/>
        <a:lstStyle/>
        <a:p>
          <a:endParaRPr lang="en-US"/>
        </a:p>
      </dgm:t>
    </dgm:pt>
    <dgm:pt modelId="{E0B4EF4C-6E0C-4556-ABB4-E66B7BFEC8C5}" type="sibTrans" cxnId="{7434E957-CCCF-4AFA-B256-BE54010A7AFC}">
      <dgm:prSet/>
      <dgm:spPr/>
      <dgm:t>
        <a:bodyPr/>
        <a:lstStyle/>
        <a:p>
          <a:endParaRPr lang="en-US"/>
        </a:p>
      </dgm:t>
    </dgm:pt>
    <dgm:pt modelId="{1E4F3239-6597-40E4-86E6-BA1F9B13D76B}">
      <dgm:prSet phldrT="[Text]"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dilacak</a:t>
          </a:r>
          <a:endParaRPr lang="en-US" dirty="0"/>
        </a:p>
      </dgm:t>
    </dgm:pt>
    <dgm:pt modelId="{65957168-C967-4154-8FDA-A182EA6A589E}" type="parTrans" cxnId="{2B4EA8D7-0587-4025-8FB9-4DE59EAADC12}">
      <dgm:prSet/>
      <dgm:spPr/>
      <dgm:t>
        <a:bodyPr/>
        <a:lstStyle/>
        <a:p>
          <a:endParaRPr lang="en-US"/>
        </a:p>
      </dgm:t>
    </dgm:pt>
    <dgm:pt modelId="{1654A5EA-7928-47B3-8D06-DE24FEF407E6}" type="sibTrans" cxnId="{2B4EA8D7-0587-4025-8FB9-4DE59EAADC12}">
      <dgm:prSet/>
      <dgm:spPr/>
      <dgm:t>
        <a:bodyPr/>
        <a:lstStyle/>
        <a:p>
          <a:endParaRPr lang="en-US"/>
        </a:p>
      </dgm:t>
    </dgm:pt>
    <dgm:pt modelId="{2CF2396D-45DE-4518-91D6-09C642706A8C}" type="pres">
      <dgm:prSet presAssocID="{AEE9DAE6-DE0B-49FC-BF7F-1D7AD335F0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6BA188-F157-4304-B157-FD398366D398}" type="pres">
      <dgm:prSet presAssocID="{AEE9DAE6-DE0B-49FC-BF7F-1D7AD335F047}" presName="bkgdShp" presStyleLbl="alignAccFollowNode1" presStyleIdx="0" presStyleCnt="1"/>
      <dgm:spPr/>
    </dgm:pt>
    <dgm:pt modelId="{608A27E8-C4F2-4BA5-9693-86CADA2D18CF}" type="pres">
      <dgm:prSet presAssocID="{AEE9DAE6-DE0B-49FC-BF7F-1D7AD335F047}" presName="linComp" presStyleCnt="0"/>
      <dgm:spPr/>
    </dgm:pt>
    <dgm:pt modelId="{CE3CA650-6B55-428E-AD68-F381AA6ECCFA}" type="pres">
      <dgm:prSet presAssocID="{57E1914A-A777-4FCB-9286-AC640AED8BB6}" presName="compNode" presStyleCnt="0"/>
      <dgm:spPr/>
    </dgm:pt>
    <dgm:pt modelId="{B0051F49-4E98-4865-B58C-8B3C72657E47}" type="pres">
      <dgm:prSet presAssocID="{57E1914A-A777-4FCB-9286-AC640AED8BB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FE7BE-923F-4F0A-9228-4C7416C5335F}" type="pres">
      <dgm:prSet presAssocID="{57E1914A-A777-4FCB-9286-AC640AED8BB6}" presName="invisiNode" presStyleLbl="node1" presStyleIdx="0" presStyleCnt="5"/>
      <dgm:spPr/>
    </dgm:pt>
    <dgm:pt modelId="{73884A82-3DCA-44D6-B95C-A6D6A6309F4A}" type="pres">
      <dgm:prSet presAssocID="{57E1914A-A777-4FCB-9286-AC640AED8BB6}" presName="imagNode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50617CB-0744-44EB-A515-52163C5E8CD4}" type="pres">
      <dgm:prSet presAssocID="{D9703EC9-8C5F-4CB7-B35E-87C5ECC8D27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8BC540-759D-4F75-95C6-6F947C5B3931}" type="pres">
      <dgm:prSet presAssocID="{20FD5EEC-418C-4960-9806-62588871DACB}" presName="compNode" presStyleCnt="0"/>
      <dgm:spPr/>
    </dgm:pt>
    <dgm:pt modelId="{AB6FC327-DFE7-4518-AAD5-EC856C88A6F5}" type="pres">
      <dgm:prSet presAssocID="{20FD5EEC-418C-4960-9806-62588871DA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827B2-F90C-4251-84DF-498DD55479F6}" type="pres">
      <dgm:prSet presAssocID="{20FD5EEC-418C-4960-9806-62588871DACB}" presName="invisiNode" presStyleLbl="node1" presStyleIdx="1" presStyleCnt="5"/>
      <dgm:spPr/>
    </dgm:pt>
    <dgm:pt modelId="{C32146A5-9204-492A-B3B5-07E23DC6E512}" type="pres">
      <dgm:prSet presAssocID="{20FD5EEC-418C-4960-9806-62588871DACB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54084A3-39AC-47B1-899C-DEC5D97F4768}" type="pres">
      <dgm:prSet presAssocID="{E0B4EF4C-6E0C-4556-ABB4-E66B7BFEC8C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15995B-A2EC-4727-8CAE-FD4623B9A910}" type="pres">
      <dgm:prSet presAssocID="{8F59DE2C-4535-4C9B-9077-0892FDD848B2}" presName="compNode" presStyleCnt="0"/>
      <dgm:spPr/>
    </dgm:pt>
    <dgm:pt modelId="{8EA0E01D-5B1E-4274-AAF0-7B0EAC5A6734}" type="pres">
      <dgm:prSet presAssocID="{8F59DE2C-4535-4C9B-9077-0892FDD848B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FAE1E-26A1-42E1-819C-3C4FFF87EBFE}" type="pres">
      <dgm:prSet presAssocID="{8F59DE2C-4535-4C9B-9077-0892FDD848B2}" presName="invisiNode" presStyleLbl="node1" presStyleIdx="2" presStyleCnt="5"/>
      <dgm:spPr/>
    </dgm:pt>
    <dgm:pt modelId="{CD31C8E6-CAAE-4D43-932A-9910FD7D59FA}" type="pres">
      <dgm:prSet presAssocID="{8F59DE2C-4535-4C9B-9077-0892FDD848B2}" presName="imagNode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F131F45-FEBC-4D65-A05D-AD8A6CF99CA3}" type="pres">
      <dgm:prSet presAssocID="{63C3FEF6-D2AA-440E-8DF0-E504D89D49D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6A193E1-9445-4F95-9B69-79A016EBFF3D}" type="pres">
      <dgm:prSet presAssocID="{E9120085-620B-449A-8595-D944D06B6ED1}" presName="compNode" presStyleCnt="0"/>
      <dgm:spPr/>
    </dgm:pt>
    <dgm:pt modelId="{6E941DB3-F02E-44C2-AE6A-2B67A1DF4FC2}" type="pres">
      <dgm:prSet presAssocID="{E9120085-620B-449A-8595-D944D06B6ED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63833-92E2-4008-A993-3511CCD56229}" type="pres">
      <dgm:prSet presAssocID="{E9120085-620B-449A-8595-D944D06B6ED1}" presName="invisiNode" presStyleLbl="node1" presStyleIdx="3" presStyleCnt="5"/>
      <dgm:spPr/>
    </dgm:pt>
    <dgm:pt modelId="{EB09E777-2CEA-4ED4-8A90-0AFF463FF30A}" type="pres">
      <dgm:prSet presAssocID="{E9120085-620B-449A-8595-D944D06B6ED1}" presName="imagNode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B2B2CF5-70B0-4816-BAE9-CFBB7AED6491}" type="pres">
      <dgm:prSet presAssocID="{E9209E19-9400-4FDD-8813-293BBE8595D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C5B7ED-A554-48ED-B529-E85029CFB823}" type="pres">
      <dgm:prSet presAssocID="{1E4F3239-6597-40E4-86E6-BA1F9B13D76B}" presName="compNode" presStyleCnt="0"/>
      <dgm:spPr/>
    </dgm:pt>
    <dgm:pt modelId="{9543C846-DFFF-46C4-BABB-41B4CA5977C5}" type="pres">
      <dgm:prSet presAssocID="{1E4F3239-6597-40E4-86E6-BA1F9B13D7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36FEF-A336-4A94-842B-CD1E5D1BFB04}" type="pres">
      <dgm:prSet presAssocID="{1E4F3239-6597-40E4-86E6-BA1F9B13D76B}" presName="invisiNode" presStyleLbl="node1" presStyleIdx="4" presStyleCnt="5"/>
      <dgm:spPr/>
    </dgm:pt>
    <dgm:pt modelId="{E804C9D2-7F43-4F1B-A99F-BA0C966ACB3E}" type="pres">
      <dgm:prSet presAssocID="{1E4F3239-6597-40E4-86E6-BA1F9B13D76B}" presName="imagNode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FA60AA37-4DCC-4482-9343-7014D01B04DD}" srcId="{AEE9DAE6-DE0B-49FC-BF7F-1D7AD335F047}" destId="{8F59DE2C-4535-4C9B-9077-0892FDD848B2}" srcOrd="2" destOrd="0" parTransId="{1F970D54-1C8E-4FF1-A9AD-C73401E57A29}" sibTransId="{63C3FEF6-D2AA-440E-8DF0-E504D89D49DA}"/>
    <dgm:cxn modelId="{94C9F321-82C8-4719-9ED2-06C1F45C9A4E}" type="presOf" srcId="{1E4F3239-6597-40E4-86E6-BA1F9B13D76B}" destId="{9543C846-DFFF-46C4-BABB-41B4CA5977C5}" srcOrd="0" destOrd="0" presId="urn:microsoft.com/office/officeart/2005/8/layout/pList2"/>
    <dgm:cxn modelId="{DD15ED09-0623-4A79-B11E-401BC572F244}" type="presOf" srcId="{D9703EC9-8C5F-4CB7-B35E-87C5ECC8D27C}" destId="{550617CB-0744-44EB-A515-52163C5E8CD4}" srcOrd="0" destOrd="0" presId="urn:microsoft.com/office/officeart/2005/8/layout/pList2"/>
    <dgm:cxn modelId="{20174D19-FD19-4CC2-8675-D81C734DD102}" type="presOf" srcId="{AEE9DAE6-DE0B-49FC-BF7F-1D7AD335F047}" destId="{2CF2396D-45DE-4518-91D6-09C642706A8C}" srcOrd="0" destOrd="0" presId="urn:microsoft.com/office/officeart/2005/8/layout/pList2"/>
    <dgm:cxn modelId="{2B4EA8D7-0587-4025-8FB9-4DE59EAADC12}" srcId="{AEE9DAE6-DE0B-49FC-BF7F-1D7AD335F047}" destId="{1E4F3239-6597-40E4-86E6-BA1F9B13D76B}" srcOrd="4" destOrd="0" parTransId="{65957168-C967-4154-8FDA-A182EA6A589E}" sibTransId="{1654A5EA-7928-47B3-8D06-DE24FEF407E6}"/>
    <dgm:cxn modelId="{E61521F7-4D34-4951-B598-A8B4E7809C4D}" type="presOf" srcId="{E9120085-620B-449A-8595-D944D06B6ED1}" destId="{6E941DB3-F02E-44C2-AE6A-2B67A1DF4FC2}" srcOrd="0" destOrd="0" presId="urn:microsoft.com/office/officeart/2005/8/layout/pList2"/>
    <dgm:cxn modelId="{B39E4E50-C0C2-43F3-B88F-0DB7F62E61D4}" type="presOf" srcId="{E9209E19-9400-4FDD-8813-293BBE8595DC}" destId="{BB2B2CF5-70B0-4816-BAE9-CFBB7AED6491}" srcOrd="0" destOrd="0" presId="urn:microsoft.com/office/officeart/2005/8/layout/pList2"/>
    <dgm:cxn modelId="{7434E957-CCCF-4AFA-B256-BE54010A7AFC}" srcId="{AEE9DAE6-DE0B-49FC-BF7F-1D7AD335F047}" destId="{20FD5EEC-418C-4960-9806-62588871DACB}" srcOrd="1" destOrd="0" parTransId="{CD25AC21-2B95-4E5E-8A6B-BBC983843A34}" sibTransId="{E0B4EF4C-6E0C-4556-ABB4-E66B7BFEC8C5}"/>
    <dgm:cxn modelId="{60D80E5E-9010-4092-8663-757382820C11}" srcId="{AEE9DAE6-DE0B-49FC-BF7F-1D7AD335F047}" destId="{57E1914A-A777-4FCB-9286-AC640AED8BB6}" srcOrd="0" destOrd="0" parTransId="{70E0A1C2-A526-4C0A-BF94-421B45AE5F78}" sibTransId="{D9703EC9-8C5F-4CB7-B35E-87C5ECC8D27C}"/>
    <dgm:cxn modelId="{589787EE-A8B7-432F-BD3B-6231E8ADDACC}" type="presOf" srcId="{8F59DE2C-4535-4C9B-9077-0892FDD848B2}" destId="{8EA0E01D-5B1E-4274-AAF0-7B0EAC5A6734}" srcOrd="0" destOrd="0" presId="urn:microsoft.com/office/officeart/2005/8/layout/pList2"/>
    <dgm:cxn modelId="{473B479D-2604-4A92-A166-59EDD5C000A7}" srcId="{AEE9DAE6-DE0B-49FC-BF7F-1D7AD335F047}" destId="{E9120085-620B-449A-8595-D944D06B6ED1}" srcOrd="3" destOrd="0" parTransId="{279056A1-9689-492E-A404-CA24AD274C7B}" sibTransId="{E9209E19-9400-4FDD-8813-293BBE8595DC}"/>
    <dgm:cxn modelId="{DEDD45EF-63DC-4FDD-AAEB-306EF6721EED}" type="presOf" srcId="{57E1914A-A777-4FCB-9286-AC640AED8BB6}" destId="{B0051F49-4E98-4865-B58C-8B3C72657E47}" srcOrd="0" destOrd="0" presId="urn:microsoft.com/office/officeart/2005/8/layout/pList2"/>
    <dgm:cxn modelId="{91A0866A-F56D-4B9A-8FD0-EF8A347A8777}" type="presOf" srcId="{63C3FEF6-D2AA-440E-8DF0-E504D89D49DA}" destId="{0F131F45-FEBC-4D65-A05D-AD8A6CF99CA3}" srcOrd="0" destOrd="0" presId="urn:microsoft.com/office/officeart/2005/8/layout/pList2"/>
    <dgm:cxn modelId="{E59895E2-F8B5-4797-8124-109CD87CCEE1}" type="presOf" srcId="{20FD5EEC-418C-4960-9806-62588871DACB}" destId="{AB6FC327-DFE7-4518-AAD5-EC856C88A6F5}" srcOrd="0" destOrd="0" presId="urn:microsoft.com/office/officeart/2005/8/layout/pList2"/>
    <dgm:cxn modelId="{4F6E6BD5-63D5-421F-B9E8-FD4A8E2ED21C}" type="presOf" srcId="{E0B4EF4C-6E0C-4556-ABB4-E66B7BFEC8C5}" destId="{754084A3-39AC-47B1-899C-DEC5D97F4768}" srcOrd="0" destOrd="0" presId="urn:microsoft.com/office/officeart/2005/8/layout/pList2"/>
    <dgm:cxn modelId="{050C4271-5EAA-4560-A79F-58291A3C9380}" type="presParOf" srcId="{2CF2396D-45DE-4518-91D6-09C642706A8C}" destId="{8A6BA188-F157-4304-B157-FD398366D398}" srcOrd="0" destOrd="0" presId="urn:microsoft.com/office/officeart/2005/8/layout/pList2"/>
    <dgm:cxn modelId="{F35FA401-EE94-459C-9D73-C518E38DCA25}" type="presParOf" srcId="{2CF2396D-45DE-4518-91D6-09C642706A8C}" destId="{608A27E8-C4F2-4BA5-9693-86CADA2D18CF}" srcOrd="1" destOrd="0" presId="urn:microsoft.com/office/officeart/2005/8/layout/pList2"/>
    <dgm:cxn modelId="{A2FBE4E8-1069-427B-A8BE-88EE8EA0EFAB}" type="presParOf" srcId="{608A27E8-C4F2-4BA5-9693-86CADA2D18CF}" destId="{CE3CA650-6B55-428E-AD68-F381AA6ECCFA}" srcOrd="0" destOrd="0" presId="urn:microsoft.com/office/officeart/2005/8/layout/pList2"/>
    <dgm:cxn modelId="{BB3A8B64-41B7-4DF9-A621-338EC5EA0599}" type="presParOf" srcId="{CE3CA650-6B55-428E-AD68-F381AA6ECCFA}" destId="{B0051F49-4E98-4865-B58C-8B3C72657E47}" srcOrd="0" destOrd="0" presId="urn:microsoft.com/office/officeart/2005/8/layout/pList2"/>
    <dgm:cxn modelId="{14055897-A8D7-4015-9658-0C7B63A3738F}" type="presParOf" srcId="{CE3CA650-6B55-428E-AD68-F381AA6ECCFA}" destId="{827FE7BE-923F-4F0A-9228-4C7416C5335F}" srcOrd="1" destOrd="0" presId="urn:microsoft.com/office/officeart/2005/8/layout/pList2"/>
    <dgm:cxn modelId="{1F97F49A-682D-4615-B2E1-FEAEF4888665}" type="presParOf" srcId="{CE3CA650-6B55-428E-AD68-F381AA6ECCFA}" destId="{73884A82-3DCA-44D6-B95C-A6D6A6309F4A}" srcOrd="2" destOrd="0" presId="urn:microsoft.com/office/officeart/2005/8/layout/pList2"/>
    <dgm:cxn modelId="{AEA9A6AF-2E5D-4521-A4E1-A58CB80BDDD5}" type="presParOf" srcId="{608A27E8-C4F2-4BA5-9693-86CADA2D18CF}" destId="{550617CB-0744-44EB-A515-52163C5E8CD4}" srcOrd="1" destOrd="0" presId="urn:microsoft.com/office/officeart/2005/8/layout/pList2"/>
    <dgm:cxn modelId="{C8B8948D-FD77-496B-AA26-8AA168C8325A}" type="presParOf" srcId="{608A27E8-C4F2-4BA5-9693-86CADA2D18CF}" destId="{528BC540-759D-4F75-95C6-6F947C5B3931}" srcOrd="2" destOrd="0" presId="urn:microsoft.com/office/officeart/2005/8/layout/pList2"/>
    <dgm:cxn modelId="{23AFB213-42F9-4C25-B35B-B212EEE748C5}" type="presParOf" srcId="{528BC540-759D-4F75-95C6-6F947C5B3931}" destId="{AB6FC327-DFE7-4518-AAD5-EC856C88A6F5}" srcOrd="0" destOrd="0" presId="urn:microsoft.com/office/officeart/2005/8/layout/pList2"/>
    <dgm:cxn modelId="{84CF5E73-29E7-404B-AD3C-2FB26D7EE7CB}" type="presParOf" srcId="{528BC540-759D-4F75-95C6-6F947C5B3931}" destId="{CE2827B2-F90C-4251-84DF-498DD55479F6}" srcOrd="1" destOrd="0" presId="urn:microsoft.com/office/officeart/2005/8/layout/pList2"/>
    <dgm:cxn modelId="{ABF6FC43-E209-4E7D-A471-8FFF24BEC197}" type="presParOf" srcId="{528BC540-759D-4F75-95C6-6F947C5B3931}" destId="{C32146A5-9204-492A-B3B5-07E23DC6E512}" srcOrd="2" destOrd="0" presId="urn:microsoft.com/office/officeart/2005/8/layout/pList2"/>
    <dgm:cxn modelId="{679D37C8-4AFB-4F6E-8539-CA4267F34B78}" type="presParOf" srcId="{608A27E8-C4F2-4BA5-9693-86CADA2D18CF}" destId="{754084A3-39AC-47B1-899C-DEC5D97F4768}" srcOrd="3" destOrd="0" presId="urn:microsoft.com/office/officeart/2005/8/layout/pList2"/>
    <dgm:cxn modelId="{B24FA665-F153-4233-8F06-F82BD040FFDB}" type="presParOf" srcId="{608A27E8-C4F2-4BA5-9693-86CADA2D18CF}" destId="{A015995B-A2EC-4727-8CAE-FD4623B9A910}" srcOrd="4" destOrd="0" presId="urn:microsoft.com/office/officeart/2005/8/layout/pList2"/>
    <dgm:cxn modelId="{D06D2110-89CC-4BF6-9B34-8D6FD0E12CE8}" type="presParOf" srcId="{A015995B-A2EC-4727-8CAE-FD4623B9A910}" destId="{8EA0E01D-5B1E-4274-AAF0-7B0EAC5A6734}" srcOrd="0" destOrd="0" presId="urn:microsoft.com/office/officeart/2005/8/layout/pList2"/>
    <dgm:cxn modelId="{7B939010-00ED-464D-8F57-616CBE38C8B5}" type="presParOf" srcId="{A015995B-A2EC-4727-8CAE-FD4623B9A910}" destId="{271FAE1E-26A1-42E1-819C-3C4FFF87EBFE}" srcOrd="1" destOrd="0" presId="urn:microsoft.com/office/officeart/2005/8/layout/pList2"/>
    <dgm:cxn modelId="{8C584AF6-44AE-42DB-8593-4236431FB5FB}" type="presParOf" srcId="{A015995B-A2EC-4727-8CAE-FD4623B9A910}" destId="{CD31C8E6-CAAE-4D43-932A-9910FD7D59FA}" srcOrd="2" destOrd="0" presId="urn:microsoft.com/office/officeart/2005/8/layout/pList2"/>
    <dgm:cxn modelId="{F344EA41-7794-41FE-BDEC-709FAA63D806}" type="presParOf" srcId="{608A27E8-C4F2-4BA5-9693-86CADA2D18CF}" destId="{0F131F45-FEBC-4D65-A05D-AD8A6CF99CA3}" srcOrd="5" destOrd="0" presId="urn:microsoft.com/office/officeart/2005/8/layout/pList2"/>
    <dgm:cxn modelId="{EE30CCEE-3E39-4BDA-A470-95E115927965}" type="presParOf" srcId="{608A27E8-C4F2-4BA5-9693-86CADA2D18CF}" destId="{06A193E1-9445-4F95-9B69-79A016EBFF3D}" srcOrd="6" destOrd="0" presId="urn:microsoft.com/office/officeart/2005/8/layout/pList2"/>
    <dgm:cxn modelId="{5AA8DC48-7912-4C15-9115-5ED3429810EE}" type="presParOf" srcId="{06A193E1-9445-4F95-9B69-79A016EBFF3D}" destId="{6E941DB3-F02E-44C2-AE6A-2B67A1DF4FC2}" srcOrd="0" destOrd="0" presId="urn:microsoft.com/office/officeart/2005/8/layout/pList2"/>
    <dgm:cxn modelId="{DD1AED86-3256-4CA3-8EF6-62D3E0BE3A55}" type="presParOf" srcId="{06A193E1-9445-4F95-9B69-79A016EBFF3D}" destId="{B4663833-92E2-4008-A993-3511CCD56229}" srcOrd="1" destOrd="0" presId="urn:microsoft.com/office/officeart/2005/8/layout/pList2"/>
    <dgm:cxn modelId="{2544B136-C138-4652-99F9-A78ECA329F21}" type="presParOf" srcId="{06A193E1-9445-4F95-9B69-79A016EBFF3D}" destId="{EB09E777-2CEA-4ED4-8A90-0AFF463FF30A}" srcOrd="2" destOrd="0" presId="urn:microsoft.com/office/officeart/2005/8/layout/pList2"/>
    <dgm:cxn modelId="{A203DE04-39EC-4944-96E9-4C364F69909D}" type="presParOf" srcId="{608A27E8-C4F2-4BA5-9693-86CADA2D18CF}" destId="{BB2B2CF5-70B0-4816-BAE9-CFBB7AED6491}" srcOrd="7" destOrd="0" presId="urn:microsoft.com/office/officeart/2005/8/layout/pList2"/>
    <dgm:cxn modelId="{ED5B7A59-0E03-494A-A4C9-B30ED6D4EBD7}" type="presParOf" srcId="{608A27E8-C4F2-4BA5-9693-86CADA2D18CF}" destId="{BCC5B7ED-A554-48ED-B529-E85029CFB823}" srcOrd="8" destOrd="0" presId="urn:microsoft.com/office/officeart/2005/8/layout/pList2"/>
    <dgm:cxn modelId="{4F6A86C2-9890-409E-B058-09D271112B67}" type="presParOf" srcId="{BCC5B7ED-A554-48ED-B529-E85029CFB823}" destId="{9543C846-DFFF-46C4-BABB-41B4CA5977C5}" srcOrd="0" destOrd="0" presId="urn:microsoft.com/office/officeart/2005/8/layout/pList2"/>
    <dgm:cxn modelId="{B3B6B0CE-A9A5-4E9C-8993-1029A0622ADD}" type="presParOf" srcId="{BCC5B7ED-A554-48ED-B529-E85029CFB823}" destId="{BFA36FEF-A336-4A94-842B-CD1E5D1BFB04}" srcOrd="1" destOrd="0" presId="urn:microsoft.com/office/officeart/2005/8/layout/pList2"/>
    <dgm:cxn modelId="{A48ED2F1-CD25-4AE4-8664-9463F62AAB3A}" type="presParOf" srcId="{BCC5B7ED-A554-48ED-B529-E85029CFB823}" destId="{E804C9D2-7F43-4F1B-A99F-BA0C966ACB3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8533CF-145C-474A-A8E8-A6B7E04B00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193C68-0374-4A01-B582-74B14CF2DF15}">
      <dgm:prSet phldrT="[Text]"/>
      <dgm:spPr/>
      <dgm:t>
        <a:bodyPr/>
        <a:lstStyle/>
        <a:p>
          <a:r>
            <a:rPr lang="en-US" dirty="0" smtClean="0"/>
            <a:t>Adopt requirement document templates</a:t>
          </a:r>
          <a:endParaRPr lang="en-US" dirty="0"/>
        </a:p>
      </dgm:t>
    </dgm:pt>
    <dgm:pt modelId="{B812A84F-20C8-4D4F-BB3C-2DAA906B88FB}" type="parTrans" cxnId="{61286880-FE47-45EF-914E-D6C0D28118C7}">
      <dgm:prSet/>
      <dgm:spPr/>
      <dgm:t>
        <a:bodyPr/>
        <a:lstStyle/>
        <a:p>
          <a:endParaRPr lang="en-US"/>
        </a:p>
      </dgm:t>
    </dgm:pt>
    <dgm:pt modelId="{9375A33D-FAFE-4BAF-B146-22A729220BEE}" type="sibTrans" cxnId="{61286880-FE47-45EF-914E-D6C0D28118C7}">
      <dgm:prSet/>
      <dgm:spPr/>
      <dgm:t>
        <a:bodyPr/>
        <a:lstStyle/>
        <a:p>
          <a:endParaRPr lang="en-US"/>
        </a:p>
      </dgm:t>
    </dgm:pt>
    <dgm:pt modelId="{F701C9B7-642D-461F-9393-137077735746}">
      <dgm:prSet phldrT="[Text]"/>
      <dgm:spPr/>
      <dgm:t>
        <a:bodyPr/>
        <a:lstStyle/>
        <a:p>
          <a:r>
            <a:rPr lang="en-US" dirty="0" smtClean="0"/>
            <a:t>Identify requirement origins</a:t>
          </a:r>
          <a:endParaRPr lang="en-US" dirty="0"/>
        </a:p>
      </dgm:t>
    </dgm:pt>
    <dgm:pt modelId="{56BE5E02-4575-4602-87E0-8BF16D7F4CE3}" type="parTrans" cxnId="{AD23B661-46B2-4EA3-892B-BCE604158795}">
      <dgm:prSet/>
      <dgm:spPr/>
      <dgm:t>
        <a:bodyPr/>
        <a:lstStyle/>
        <a:p>
          <a:endParaRPr lang="en-US"/>
        </a:p>
      </dgm:t>
    </dgm:pt>
    <dgm:pt modelId="{A355830B-D757-4AC4-8710-5DBE7001BFB0}" type="sibTrans" cxnId="{AD23B661-46B2-4EA3-892B-BCE604158795}">
      <dgm:prSet/>
      <dgm:spPr/>
      <dgm:t>
        <a:bodyPr/>
        <a:lstStyle/>
        <a:p>
          <a:endParaRPr lang="en-US"/>
        </a:p>
      </dgm:t>
    </dgm:pt>
    <dgm:pt modelId="{ABEED4AA-8B09-44DE-9D4E-781E2D0802DA}">
      <dgm:prSet phldrT="[Text]"/>
      <dgm:spPr/>
      <dgm:t>
        <a:bodyPr/>
        <a:lstStyle/>
        <a:p>
          <a:r>
            <a:rPr lang="en-US" dirty="0" smtClean="0"/>
            <a:t>Uniquely label each requirement</a:t>
          </a:r>
          <a:endParaRPr lang="en-US" dirty="0"/>
        </a:p>
      </dgm:t>
    </dgm:pt>
    <dgm:pt modelId="{E9E904E2-9629-4A29-811A-80E715A43705}" type="parTrans" cxnId="{F9893109-CFBD-49B3-97EF-7AEB69A0D89F}">
      <dgm:prSet/>
      <dgm:spPr/>
      <dgm:t>
        <a:bodyPr/>
        <a:lstStyle/>
        <a:p>
          <a:endParaRPr lang="en-US"/>
        </a:p>
      </dgm:t>
    </dgm:pt>
    <dgm:pt modelId="{96F7F28D-4FBB-41AF-9484-21BDAD8DE56D}" type="sibTrans" cxnId="{F9893109-CFBD-49B3-97EF-7AEB69A0D89F}">
      <dgm:prSet/>
      <dgm:spPr/>
      <dgm:t>
        <a:bodyPr/>
        <a:lstStyle/>
        <a:p>
          <a:endParaRPr lang="en-US"/>
        </a:p>
      </dgm:t>
    </dgm:pt>
    <dgm:pt modelId="{7A323F12-90A1-4045-BDA5-037AE3883411}">
      <dgm:prSet phldrT="[Text]"/>
      <dgm:spPr/>
      <dgm:t>
        <a:bodyPr/>
        <a:lstStyle/>
        <a:p>
          <a:r>
            <a:rPr lang="en-US" dirty="0" smtClean="0"/>
            <a:t>Record business rules</a:t>
          </a:r>
          <a:endParaRPr lang="en-US" dirty="0"/>
        </a:p>
      </dgm:t>
    </dgm:pt>
    <dgm:pt modelId="{7992E325-57F2-4566-A762-C1DC377FA661}" type="parTrans" cxnId="{6659C677-6780-4EE8-9E6F-0D020B089F19}">
      <dgm:prSet/>
      <dgm:spPr/>
      <dgm:t>
        <a:bodyPr/>
        <a:lstStyle/>
        <a:p>
          <a:endParaRPr lang="en-US"/>
        </a:p>
      </dgm:t>
    </dgm:pt>
    <dgm:pt modelId="{DA918D6A-31F7-4994-88E3-C7F453110695}" type="sibTrans" cxnId="{6659C677-6780-4EE8-9E6F-0D020B089F19}">
      <dgm:prSet/>
      <dgm:spPr/>
      <dgm:t>
        <a:bodyPr/>
        <a:lstStyle/>
        <a:p>
          <a:endParaRPr lang="en-US"/>
        </a:p>
      </dgm:t>
    </dgm:pt>
    <dgm:pt modelId="{EA3697F1-60DD-47EE-B8EF-37410C67FEE3}">
      <dgm:prSet phldrT="[Text]"/>
      <dgm:spPr/>
      <dgm:t>
        <a:bodyPr/>
        <a:lstStyle/>
        <a:p>
          <a:r>
            <a:rPr lang="en-US" smtClean="0"/>
            <a:t>Specify nonfunctional requirements</a:t>
          </a:r>
          <a:endParaRPr lang="en-US" dirty="0"/>
        </a:p>
      </dgm:t>
    </dgm:pt>
    <dgm:pt modelId="{825E446F-5AC2-4B1F-A7B0-C61CEC7DD7E4}" type="parTrans" cxnId="{729BDF43-13EB-48F4-A3F8-998E01D7F173}">
      <dgm:prSet/>
      <dgm:spPr/>
      <dgm:t>
        <a:bodyPr/>
        <a:lstStyle/>
        <a:p>
          <a:endParaRPr lang="en-US"/>
        </a:p>
      </dgm:t>
    </dgm:pt>
    <dgm:pt modelId="{6C8F32D2-9695-4715-BE98-6EEDCF17A0CB}" type="sibTrans" cxnId="{729BDF43-13EB-48F4-A3F8-998E01D7F173}">
      <dgm:prSet/>
      <dgm:spPr/>
      <dgm:t>
        <a:bodyPr/>
        <a:lstStyle/>
        <a:p>
          <a:endParaRPr lang="en-US"/>
        </a:p>
      </dgm:t>
    </dgm:pt>
    <dgm:pt modelId="{F2175178-02F1-4A69-B373-F2502A3C2ABC}" type="pres">
      <dgm:prSet presAssocID="{158533CF-145C-474A-A8E8-A6B7E04B00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CE216DF-82AA-4359-9CDE-3FA882DA8969}" type="pres">
      <dgm:prSet presAssocID="{158533CF-145C-474A-A8E8-A6B7E04B00DA}" presName="Name1" presStyleCnt="0"/>
      <dgm:spPr/>
    </dgm:pt>
    <dgm:pt modelId="{80B3B34A-0CD8-4850-92BE-7D363246EC14}" type="pres">
      <dgm:prSet presAssocID="{158533CF-145C-474A-A8E8-A6B7E04B00DA}" presName="cycle" presStyleCnt="0"/>
      <dgm:spPr/>
    </dgm:pt>
    <dgm:pt modelId="{313D7AAB-2C93-40EB-88AD-785EB365DDBE}" type="pres">
      <dgm:prSet presAssocID="{158533CF-145C-474A-A8E8-A6B7E04B00DA}" presName="srcNode" presStyleLbl="node1" presStyleIdx="0" presStyleCnt="5"/>
      <dgm:spPr/>
    </dgm:pt>
    <dgm:pt modelId="{393A7F77-4D4E-4740-8F29-F42665DA8E31}" type="pres">
      <dgm:prSet presAssocID="{158533CF-145C-474A-A8E8-A6B7E04B00DA}" presName="conn" presStyleLbl="parChTrans1D2" presStyleIdx="0" presStyleCnt="1"/>
      <dgm:spPr/>
      <dgm:t>
        <a:bodyPr/>
        <a:lstStyle/>
        <a:p>
          <a:endParaRPr lang="en-US"/>
        </a:p>
      </dgm:t>
    </dgm:pt>
    <dgm:pt modelId="{05DC669E-12D4-4B18-AF22-594599902FA5}" type="pres">
      <dgm:prSet presAssocID="{158533CF-145C-474A-A8E8-A6B7E04B00DA}" presName="extraNode" presStyleLbl="node1" presStyleIdx="0" presStyleCnt="5"/>
      <dgm:spPr/>
    </dgm:pt>
    <dgm:pt modelId="{AA917C62-7B30-4D4D-9A5D-FE1A0725FF8A}" type="pres">
      <dgm:prSet presAssocID="{158533CF-145C-474A-A8E8-A6B7E04B00DA}" presName="dstNode" presStyleLbl="node1" presStyleIdx="0" presStyleCnt="5"/>
      <dgm:spPr/>
    </dgm:pt>
    <dgm:pt modelId="{2064685F-4A31-4131-A93D-CE691B979B2C}" type="pres">
      <dgm:prSet presAssocID="{3C193C68-0374-4A01-B582-74B14CF2DF1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E3BFB-A37A-430D-BC06-ABBEC9B50225}" type="pres">
      <dgm:prSet presAssocID="{3C193C68-0374-4A01-B582-74B14CF2DF15}" presName="accent_1" presStyleCnt="0"/>
      <dgm:spPr/>
    </dgm:pt>
    <dgm:pt modelId="{7CE1CD87-20AD-4001-82F3-989861060375}" type="pres">
      <dgm:prSet presAssocID="{3C193C68-0374-4A01-B582-74B14CF2DF15}" presName="accentRepeatNode" presStyleLbl="solidFgAcc1" presStyleIdx="0" presStyleCnt="5"/>
      <dgm:spPr/>
    </dgm:pt>
    <dgm:pt modelId="{4D1AFBED-E58E-4BE5-8792-576CA904D69A}" type="pres">
      <dgm:prSet presAssocID="{F701C9B7-642D-461F-9393-13707773574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D8DF4-A5F0-4644-BB1F-1C347C2EEBD8}" type="pres">
      <dgm:prSet presAssocID="{F701C9B7-642D-461F-9393-137077735746}" presName="accent_2" presStyleCnt="0"/>
      <dgm:spPr/>
    </dgm:pt>
    <dgm:pt modelId="{43369B0F-0E78-483E-9A09-CF893B382E14}" type="pres">
      <dgm:prSet presAssocID="{F701C9B7-642D-461F-9393-137077735746}" presName="accentRepeatNode" presStyleLbl="solidFgAcc1" presStyleIdx="1" presStyleCnt="5"/>
      <dgm:spPr/>
    </dgm:pt>
    <dgm:pt modelId="{6C6BBF42-A9DC-4F35-B6FA-9E45A30BA77E}" type="pres">
      <dgm:prSet presAssocID="{ABEED4AA-8B09-44DE-9D4E-781E2D0802D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29D6A-96F1-4BD9-BEB7-66E2DD439FD3}" type="pres">
      <dgm:prSet presAssocID="{ABEED4AA-8B09-44DE-9D4E-781E2D0802DA}" presName="accent_3" presStyleCnt="0"/>
      <dgm:spPr/>
    </dgm:pt>
    <dgm:pt modelId="{888DD1AC-8125-4DEE-9FE2-2C19A9C4B162}" type="pres">
      <dgm:prSet presAssocID="{ABEED4AA-8B09-44DE-9D4E-781E2D0802DA}" presName="accentRepeatNode" presStyleLbl="solidFgAcc1" presStyleIdx="2" presStyleCnt="5"/>
      <dgm:spPr/>
    </dgm:pt>
    <dgm:pt modelId="{3C5BAD0A-9605-4948-92BD-A004A2943DB2}" type="pres">
      <dgm:prSet presAssocID="{7A323F12-90A1-4045-BDA5-037AE388341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4882A-CCDC-41AA-9D8E-AA0F67143ADD}" type="pres">
      <dgm:prSet presAssocID="{7A323F12-90A1-4045-BDA5-037AE3883411}" presName="accent_4" presStyleCnt="0"/>
      <dgm:spPr/>
    </dgm:pt>
    <dgm:pt modelId="{46258273-F91F-4562-877A-0F538B83E9DC}" type="pres">
      <dgm:prSet presAssocID="{7A323F12-90A1-4045-BDA5-037AE3883411}" presName="accentRepeatNode" presStyleLbl="solidFgAcc1" presStyleIdx="3" presStyleCnt="5"/>
      <dgm:spPr/>
    </dgm:pt>
    <dgm:pt modelId="{72F86F75-ED3F-41CF-A07A-5112004AD3AA}" type="pres">
      <dgm:prSet presAssocID="{EA3697F1-60DD-47EE-B8EF-37410C67FEE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60774-2AE2-4C7C-AFFD-4C6FD4A50358}" type="pres">
      <dgm:prSet presAssocID="{EA3697F1-60DD-47EE-B8EF-37410C67FEE3}" presName="accent_5" presStyleCnt="0"/>
      <dgm:spPr/>
    </dgm:pt>
    <dgm:pt modelId="{88D13754-20C0-4970-AB7C-A874D070D056}" type="pres">
      <dgm:prSet presAssocID="{EA3697F1-60DD-47EE-B8EF-37410C67FEE3}" presName="accentRepeatNode" presStyleLbl="solidFgAcc1" presStyleIdx="4" presStyleCnt="5"/>
      <dgm:spPr/>
    </dgm:pt>
  </dgm:ptLst>
  <dgm:cxnLst>
    <dgm:cxn modelId="{974005BC-14AC-4A77-8284-D26AFDB5745E}" type="presOf" srcId="{9375A33D-FAFE-4BAF-B146-22A729220BEE}" destId="{393A7F77-4D4E-4740-8F29-F42665DA8E31}" srcOrd="0" destOrd="0" presId="urn:microsoft.com/office/officeart/2008/layout/VerticalCurvedList"/>
    <dgm:cxn modelId="{F9893109-CFBD-49B3-97EF-7AEB69A0D89F}" srcId="{158533CF-145C-474A-A8E8-A6B7E04B00DA}" destId="{ABEED4AA-8B09-44DE-9D4E-781E2D0802DA}" srcOrd="2" destOrd="0" parTransId="{E9E904E2-9629-4A29-811A-80E715A43705}" sibTransId="{96F7F28D-4FBB-41AF-9484-21BDAD8DE56D}"/>
    <dgm:cxn modelId="{729BDF43-13EB-48F4-A3F8-998E01D7F173}" srcId="{158533CF-145C-474A-A8E8-A6B7E04B00DA}" destId="{EA3697F1-60DD-47EE-B8EF-37410C67FEE3}" srcOrd="4" destOrd="0" parTransId="{825E446F-5AC2-4B1F-A7B0-C61CEC7DD7E4}" sibTransId="{6C8F32D2-9695-4715-BE98-6EEDCF17A0CB}"/>
    <dgm:cxn modelId="{C16F6BAA-A7CB-45FB-9BF5-DFCE2259EA7D}" type="presOf" srcId="{ABEED4AA-8B09-44DE-9D4E-781E2D0802DA}" destId="{6C6BBF42-A9DC-4F35-B6FA-9E45A30BA77E}" srcOrd="0" destOrd="0" presId="urn:microsoft.com/office/officeart/2008/layout/VerticalCurvedList"/>
    <dgm:cxn modelId="{5B8A96EC-501A-4B94-A3AA-2CD84620A491}" type="presOf" srcId="{3C193C68-0374-4A01-B582-74B14CF2DF15}" destId="{2064685F-4A31-4131-A93D-CE691B979B2C}" srcOrd="0" destOrd="0" presId="urn:microsoft.com/office/officeart/2008/layout/VerticalCurvedList"/>
    <dgm:cxn modelId="{173EF69F-B4D4-4FCA-91FF-2B22BE0DE28D}" type="presOf" srcId="{EA3697F1-60DD-47EE-B8EF-37410C67FEE3}" destId="{72F86F75-ED3F-41CF-A07A-5112004AD3AA}" srcOrd="0" destOrd="0" presId="urn:microsoft.com/office/officeart/2008/layout/VerticalCurvedList"/>
    <dgm:cxn modelId="{3EACFA7E-0FBD-46C5-9A67-C617E68B0755}" type="presOf" srcId="{F701C9B7-642D-461F-9393-137077735746}" destId="{4D1AFBED-E58E-4BE5-8792-576CA904D69A}" srcOrd="0" destOrd="0" presId="urn:microsoft.com/office/officeart/2008/layout/VerticalCurvedList"/>
    <dgm:cxn modelId="{61286880-FE47-45EF-914E-D6C0D28118C7}" srcId="{158533CF-145C-474A-A8E8-A6B7E04B00DA}" destId="{3C193C68-0374-4A01-B582-74B14CF2DF15}" srcOrd="0" destOrd="0" parTransId="{B812A84F-20C8-4D4F-BB3C-2DAA906B88FB}" sibTransId="{9375A33D-FAFE-4BAF-B146-22A729220BEE}"/>
    <dgm:cxn modelId="{6659C677-6780-4EE8-9E6F-0D020B089F19}" srcId="{158533CF-145C-474A-A8E8-A6B7E04B00DA}" destId="{7A323F12-90A1-4045-BDA5-037AE3883411}" srcOrd="3" destOrd="0" parTransId="{7992E325-57F2-4566-A762-C1DC377FA661}" sibTransId="{DA918D6A-31F7-4994-88E3-C7F453110695}"/>
    <dgm:cxn modelId="{A546BED2-AA1D-4811-B951-1EEAE40E8987}" type="presOf" srcId="{7A323F12-90A1-4045-BDA5-037AE3883411}" destId="{3C5BAD0A-9605-4948-92BD-A004A2943DB2}" srcOrd="0" destOrd="0" presId="urn:microsoft.com/office/officeart/2008/layout/VerticalCurvedList"/>
    <dgm:cxn modelId="{AD23B661-46B2-4EA3-892B-BCE604158795}" srcId="{158533CF-145C-474A-A8E8-A6B7E04B00DA}" destId="{F701C9B7-642D-461F-9393-137077735746}" srcOrd="1" destOrd="0" parTransId="{56BE5E02-4575-4602-87E0-8BF16D7F4CE3}" sibTransId="{A355830B-D757-4AC4-8710-5DBE7001BFB0}"/>
    <dgm:cxn modelId="{A645940D-27D5-49E9-8E8D-F3D39EB12ECC}" type="presOf" srcId="{158533CF-145C-474A-A8E8-A6B7E04B00DA}" destId="{F2175178-02F1-4A69-B373-F2502A3C2ABC}" srcOrd="0" destOrd="0" presId="urn:microsoft.com/office/officeart/2008/layout/VerticalCurvedList"/>
    <dgm:cxn modelId="{001360FD-9496-43FD-A4A6-8FA5A81AF2B5}" type="presParOf" srcId="{F2175178-02F1-4A69-B373-F2502A3C2ABC}" destId="{BCE216DF-82AA-4359-9CDE-3FA882DA8969}" srcOrd="0" destOrd="0" presId="urn:microsoft.com/office/officeart/2008/layout/VerticalCurvedList"/>
    <dgm:cxn modelId="{10974526-A445-42F6-9139-D2D3048CEA45}" type="presParOf" srcId="{BCE216DF-82AA-4359-9CDE-3FA882DA8969}" destId="{80B3B34A-0CD8-4850-92BE-7D363246EC14}" srcOrd="0" destOrd="0" presId="urn:microsoft.com/office/officeart/2008/layout/VerticalCurvedList"/>
    <dgm:cxn modelId="{6DB94979-6DF3-43E7-849A-37D1BA3302A0}" type="presParOf" srcId="{80B3B34A-0CD8-4850-92BE-7D363246EC14}" destId="{313D7AAB-2C93-40EB-88AD-785EB365DDBE}" srcOrd="0" destOrd="0" presId="urn:microsoft.com/office/officeart/2008/layout/VerticalCurvedList"/>
    <dgm:cxn modelId="{E8794C8F-3EA9-40D6-8688-AAFEF514513D}" type="presParOf" srcId="{80B3B34A-0CD8-4850-92BE-7D363246EC14}" destId="{393A7F77-4D4E-4740-8F29-F42665DA8E31}" srcOrd="1" destOrd="0" presId="urn:microsoft.com/office/officeart/2008/layout/VerticalCurvedList"/>
    <dgm:cxn modelId="{54E498DA-7164-4C7F-8F1D-52A9C53D815A}" type="presParOf" srcId="{80B3B34A-0CD8-4850-92BE-7D363246EC14}" destId="{05DC669E-12D4-4B18-AF22-594599902FA5}" srcOrd="2" destOrd="0" presId="urn:microsoft.com/office/officeart/2008/layout/VerticalCurvedList"/>
    <dgm:cxn modelId="{1AB36516-1DCA-44FC-8CD3-7AA08E7F55ED}" type="presParOf" srcId="{80B3B34A-0CD8-4850-92BE-7D363246EC14}" destId="{AA917C62-7B30-4D4D-9A5D-FE1A0725FF8A}" srcOrd="3" destOrd="0" presId="urn:microsoft.com/office/officeart/2008/layout/VerticalCurvedList"/>
    <dgm:cxn modelId="{A32627AE-8586-4660-8176-C3AF9863BC44}" type="presParOf" srcId="{BCE216DF-82AA-4359-9CDE-3FA882DA8969}" destId="{2064685F-4A31-4131-A93D-CE691B979B2C}" srcOrd="1" destOrd="0" presId="urn:microsoft.com/office/officeart/2008/layout/VerticalCurvedList"/>
    <dgm:cxn modelId="{AA642136-950C-475D-ABA2-B7A1254CE0D6}" type="presParOf" srcId="{BCE216DF-82AA-4359-9CDE-3FA882DA8969}" destId="{C2FE3BFB-A37A-430D-BC06-ABBEC9B50225}" srcOrd="2" destOrd="0" presId="urn:microsoft.com/office/officeart/2008/layout/VerticalCurvedList"/>
    <dgm:cxn modelId="{D259CFB7-7ECF-4A2C-92B4-DF48A348071A}" type="presParOf" srcId="{C2FE3BFB-A37A-430D-BC06-ABBEC9B50225}" destId="{7CE1CD87-20AD-4001-82F3-989861060375}" srcOrd="0" destOrd="0" presId="urn:microsoft.com/office/officeart/2008/layout/VerticalCurvedList"/>
    <dgm:cxn modelId="{A1230861-A39C-4587-A055-7B4C9E04705C}" type="presParOf" srcId="{BCE216DF-82AA-4359-9CDE-3FA882DA8969}" destId="{4D1AFBED-E58E-4BE5-8792-576CA904D69A}" srcOrd="3" destOrd="0" presId="urn:microsoft.com/office/officeart/2008/layout/VerticalCurvedList"/>
    <dgm:cxn modelId="{52974886-33E2-442B-99D1-DFC186180D74}" type="presParOf" srcId="{BCE216DF-82AA-4359-9CDE-3FA882DA8969}" destId="{F37D8DF4-A5F0-4644-BB1F-1C347C2EEBD8}" srcOrd="4" destOrd="0" presId="urn:microsoft.com/office/officeart/2008/layout/VerticalCurvedList"/>
    <dgm:cxn modelId="{54C132EF-3CA9-48A8-949A-8ED550D2D8DF}" type="presParOf" srcId="{F37D8DF4-A5F0-4644-BB1F-1C347C2EEBD8}" destId="{43369B0F-0E78-483E-9A09-CF893B382E14}" srcOrd="0" destOrd="0" presId="urn:microsoft.com/office/officeart/2008/layout/VerticalCurvedList"/>
    <dgm:cxn modelId="{745138D7-7ED4-44BE-95D0-48E2DAE39F45}" type="presParOf" srcId="{BCE216DF-82AA-4359-9CDE-3FA882DA8969}" destId="{6C6BBF42-A9DC-4F35-B6FA-9E45A30BA77E}" srcOrd="5" destOrd="0" presId="urn:microsoft.com/office/officeart/2008/layout/VerticalCurvedList"/>
    <dgm:cxn modelId="{C1881F22-D4BD-494C-B3C1-CDE7504856D2}" type="presParOf" srcId="{BCE216DF-82AA-4359-9CDE-3FA882DA8969}" destId="{30529D6A-96F1-4BD9-BEB7-66E2DD439FD3}" srcOrd="6" destOrd="0" presId="urn:microsoft.com/office/officeart/2008/layout/VerticalCurvedList"/>
    <dgm:cxn modelId="{9F67A634-DB5A-461F-9C31-2AC01D9CC7CA}" type="presParOf" srcId="{30529D6A-96F1-4BD9-BEB7-66E2DD439FD3}" destId="{888DD1AC-8125-4DEE-9FE2-2C19A9C4B162}" srcOrd="0" destOrd="0" presId="urn:microsoft.com/office/officeart/2008/layout/VerticalCurvedList"/>
    <dgm:cxn modelId="{6B77E471-4249-45C9-8464-8DE9AD35C83A}" type="presParOf" srcId="{BCE216DF-82AA-4359-9CDE-3FA882DA8969}" destId="{3C5BAD0A-9605-4948-92BD-A004A2943DB2}" srcOrd="7" destOrd="0" presId="urn:microsoft.com/office/officeart/2008/layout/VerticalCurvedList"/>
    <dgm:cxn modelId="{A1F964D5-05BA-40A0-88D3-0A458D239C08}" type="presParOf" srcId="{BCE216DF-82AA-4359-9CDE-3FA882DA8969}" destId="{1C24882A-CCDC-41AA-9D8E-AA0F67143ADD}" srcOrd="8" destOrd="0" presId="urn:microsoft.com/office/officeart/2008/layout/VerticalCurvedList"/>
    <dgm:cxn modelId="{F4C684DC-C3EA-40A7-8C2A-A2C0E316525E}" type="presParOf" srcId="{1C24882A-CCDC-41AA-9D8E-AA0F67143ADD}" destId="{46258273-F91F-4562-877A-0F538B83E9DC}" srcOrd="0" destOrd="0" presId="urn:microsoft.com/office/officeart/2008/layout/VerticalCurvedList"/>
    <dgm:cxn modelId="{0B65635D-D30A-4ADE-A966-67C7124E0954}" type="presParOf" srcId="{BCE216DF-82AA-4359-9CDE-3FA882DA8969}" destId="{72F86F75-ED3F-41CF-A07A-5112004AD3AA}" srcOrd="9" destOrd="0" presId="urn:microsoft.com/office/officeart/2008/layout/VerticalCurvedList"/>
    <dgm:cxn modelId="{B89C0AF6-D0A4-4FE7-BF43-A35CC90920C6}" type="presParOf" srcId="{BCE216DF-82AA-4359-9CDE-3FA882DA8969}" destId="{9CA60774-2AE2-4C7C-AFFD-4C6FD4A50358}" srcOrd="10" destOrd="0" presId="urn:microsoft.com/office/officeart/2008/layout/VerticalCurvedList"/>
    <dgm:cxn modelId="{A7345D5A-FDBE-47C6-ABDA-51E7A58F9A7A}" type="presParOf" srcId="{9CA60774-2AE2-4C7C-AFFD-4C6FD4A50358}" destId="{88D13754-20C0-4970-AB7C-A874D070D0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611F3-5327-4420-BDA0-A6E3FE88A9BD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22BA-C6C1-46E9-A1E5-6FFB0D242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585071-0CD5-43C2-8D73-EFEE557EF4FB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81FF-81CE-4C4D-8186-3C9EE5366CA2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F565-7D40-41C0-9603-782AC5B7804A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45B-CCDA-4B8F-AB24-BE635DCE1858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924258E-31A4-405E-ADDB-1144C7658921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270-6B08-4FA6-9406-D7DA1473246A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9302-F1FB-46BD-A130-98C3C4C67A84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C9C8-AC2C-4011-9F8C-9845C3F2441E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A6D-ABF2-4416-931F-206C0AE6C5EE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6BB6-790A-49AD-86BF-2A482F3B52F5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C67C-D968-45D3-A076-158A3B54D7F4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8F44A3-8452-4D64-85B2-CEF694E60681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Prioritisasi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Spesifikasi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[TM-0</a:t>
            </a:r>
            <a:r>
              <a:rPr lang="en-US" dirty="0" smtClean="0"/>
              <a:t>8</a:t>
            </a:r>
            <a:r>
              <a:rPr lang="id-ID" dirty="0" smtClean="0"/>
              <a:t>] Rekayasa Kebutuhan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Tantangan dalam Prioritisasi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Para stakeholder yang berbeda umumnya memiliki opini yang berbeda tentang kepentingan dan urgensi dari kebutuhan</a:t>
            </a:r>
          </a:p>
          <a:p>
            <a:pPr lvl="1"/>
            <a:r>
              <a:rPr lang="id-ID" dirty="0" smtClean="0"/>
              <a:t>Pada umumnya, seseorang memiliki kepentingan sendiri dan tidak bersedia untku mengkompromikan kebutuhannya demi keuntungan orang lain</a:t>
            </a:r>
          </a:p>
          <a:p>
            <a:r>
              <a:rPr lang="id-ID" dirty="0" smtClean="0"/>
              <a:t>Banyak dari metode prioritisasi yang terlalu rumit dan memakan banyak waktu [Rya97]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Tantangan dalam Prioritisasi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Pelanggan mungkin akan menghindari prioritisasi, dikarenakan</a:t>
            </a:r>
          </a:p>
          <a:p>
            <a:pPr lvl="1"/>
            <a:r>
              <a:rPr lang="id-ID" dirty="0" smtClean="0"/>
              <a:t>Pelanggan mencurigai bahwa kebutuhan yang diprioritaskan rendah, pasti tidak akan diimplementasikan</a:t>
            </a:r>
          </a:p>
          <a:p>
            <a:r>
              <a:rPr lang="id-ID" dirty="0" smtClean="0"/>
              <a:t>Pengembang mungkin juga akan menghindari prioritisasi, karena</a:t>
            </a:r>
          </a:p>
          <a:p>
            <a:pPr lvl="1"/>
            <a:r>
              <a:rPr lang="id-ID" dirty="0" smtClean="0"/>
              <a:t>Tidak mau mengakui, bahwa pengembang tidak bisa merealisasikan semua kebutuhan yang diminta 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Skala Prioritas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Metode</a:t>
            </a:r>
          </a:p>
          <a:p>
            <a:pPr lvl="1"/>
            <a:r>
              <a:rPr lang="id-ID" dirty="0" smtClean="0"/>
              <a:t>Mengelompokkan kebutuhan ke dalam beberapa kategori</a:t>
            </a:r>
          </a:p>
          <a:p>
            <a:pPr lvl="1"/>
            <a:r>
              <a:rPr lang="id-ID" dirty="0" smtClean="0"/>
              <a:t>Biasanya menggunakan 3 level skala (misal: </a:t>
            </a:r>
            <a:r>
              <a:rPr lang="id-ID" i="1" dirty="0" smtClean="0"/>
              <a:t>Essential, Conditional, Optional</a:t>
            </a:r>
            <a:r>
              <a:rPr lang="id-ID" dirty="0" smtClean="0"/>
              <a:t> [IEEE98])</a:t>
            </a:r>
          </a:p>
          <a:p>
            <a:r>
              <a:rPr lang="id-ID" dirty="0" smtClean="0"/>
              <a:t>Partisipan</a:t>
            </a:r>
          </a:p>
          <a:p>
            <a:pPr lvl="1"/>
            <a:r>
              <a:rPr lang="id-ID" dirty="0" smtClean="0"/>
              <a:t>Stakeholder-stakeholder yang berbeda</a:t>
            </a:r>
          </a:p>
          <a:p>
            <a:pPr lvl="1"/>
            <a:r>
              <a:rPr lang="id-ID" dirty="0" smtClean="0"/>
              <a:t>Konflik dinegosisasikan secara </a:t>
            </a:r>
            <a:r>
              <a:rPr lang="id-ID" i="1" dirty="0" smtClean="0"/>
              <a:t>informal </a:t>
            </a:r>
            <a:r>
              <a:rPr lang="id-ID" dirty="0" smtClean="0"/>
              <a:t>(lewat diskusi)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Skala Prioritas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Pro:</a:t>
            </a:r>
          </a:p>
          <a:p>
            <a:pPr lvl="1"/>
            <a:r>
              <a:rPr lang="id-ID" dirty="0" smtClean="0"/>
              <a:t>Murah dan mudah untuk digunakan</a:t>
            </a:r>
          </a:p>
          <a:p>
            <a:pPr lvl="1"/>
            <a:r>
              <a:rPr lang="id-ID" dirty="0" smtClean="0"/>
              <a:t>Teknik yang jelas, masuk akal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Wieger (1/4)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Ide dasar</a:t>
            </a:r>
          </a:p>
          <a:p>
            <a:pPr marL="0" indent="0">
              <a:buNone/>
            </a:pPr>
            <a:endParaRPr lang="id-ID" dirty="0" smtClean="0"/>
          </a:p>
          <a:p>
            <a:pPr lvl="1"/>
            <a:r>
              <a:rPr lang="id-ID" dirty="0" smtClean="0"/>
              <a:t>Nilai pelanggan bergantung pada </a:t>
            </a:r>
          </a:p>
          <a:p>
            <a:pPr lvl="2"/>
            <a:r>
              <a:rPr lang="id-ID" dirty="0" smtClean="0"/>
              <a:t>Keuntungan yang didapatkan pelanggan melalui kebutuhan tertentu, dan</a:t>
            </a:r>
          </a:p>
          <a:p>
            <a:pPr lvl="2"/>
            <a:r>
              <a:rPr lang="id-ID" dirty="0" smtClean="0"/>
              <a:t>Harga/biaya yang dikeluarkan demi kebutuhan tersebut</a:t>
            </a:r>
          </a:p>
          <a:p>
            <a:pPr lvl="2"/>
            <a:endParaRPr lang="id-ID" dirty="0" smtClean="0"/>
          </a:p>
          <a:p>
            <a:pPr lvl="1"/>
            <a:r>
              <a:rPr lang="id-ID" dirty="0" smtClean="0"/>
              <a:t>Hanya diterapkan untuk kebutuhan-kebutuhan yang dapat dinegosiasikan (kebutuhan yang </a:t>
            </a:r>
            <a:r>
              <a:rPr lang="id-ID" b="1" dirty="0" smtClean="0"/>
              <a:t>bukan top priority</a:t>
            </a:r>
            <a:r>
              <a:rPr lang="id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Wieger 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Metode</a:t>
            </a:r>
          </a:p>
          <a:p>
            <a:pPr marL="300038" lvl="1" indent="0">
              <a:buNone/>
            </a:pPr>
            <a:endParaRPr lang="id-ID" dirty="0" smtClean="0"/>
          </a:p>
          <a:p>
            <a:pPr lvl="1"/>
            <a:r>
              <a:rPr lang="id-ID" dirty="0" smtClean="0"/>
              <a:t>Mengestimasi tiap kebutuhan menggunakan skala 1 sampai 9</a:t>
            </a:r>
          </a:p>
          <a:p>
            <a:pPr lvl="2"/>
            <a:r>
              <a:rPr lang="id-ID" dirty="0" smtClean="0"/>
              <a:t>Keuntungan relatif yang akan didapatkan pelanggan</a:t>
            </a:r>
          </a:p>
          <a:p>
            <a:pPr lvl="2"/>
            <a:r>
              <a:rPr lang="id-ID" dirty="0" smtClean="0"/>
              <a:t>Kerugian </a:t>
            </a:r>
            <a:r>
              <a:rPr lang="en-ID" dirty="0" smtClean="0"/>
              <a:t>(penalty) relative </a:t>
            </a:r>
            <a:r>
              <a:rPr lang="id-ID" dirty="0" smtClean="0"/>
              <a:t>yang </a:t>
            </a:r>
            <a:r>
              <a:rPr lang="id-ID" dirty="0" smtClean="0"/>
              <a:t>harus ditanggung pelanggan bila tidak diimplementasikan</a:t>
            </a:r>
          </a:p>
          <a:p>
            <a:pPr lvl="2"/>
            <a:r>
              <a:rPr lang="id-ID" dirty="0" smtClean="0"/>
              <a:t>Biaya (cost) relatif untuk itu</a:t>
            </a:r>
          </a:p>
          <a:p>
            <a:pPr lvl="2"/>
            <a:r>
              <a:rPr lang="id-ID" dirty="0" smtClean="0"/>
              <a:t>Resiko (risk) relatif untuk itu</a:t>
            </a:r>
          </a:p>
          <a:p>
            <a:pPr marL="445770" lvl="2" indent="0">
              <a:buNone/>
            </a:pPr>
            <a:endParaRPr lang="id-ID" dirty="0" smtClean="0"/>
          </a:p>
          <a:p>
            <a:pPr lvl="1"/>
            <a:r>
              <a:rPr lang="id-ID" dirty="0" smtClean="0"/>
              <a:t>Hitung prosentase dari </a:t>
            </a:r>
            <a:r>
              <a:rPr lang="id-ID" dirty="0" smtClean="0"/>
              <a:t>keuntungan/kerugian</a:t>
            </a:r>
            <a:r>
              <a:rPr lang="en-ID" dirty="0" smtClean="0"/>
              <a:t>(penalty)</a:t>
            </a:r>
            <a:r>
              <a:rPr lang="id-ID" dirty="0" smtClean="0"/>
              <a:t>/biaya/resiko </a:t>
            </a:r>
            <a:r>
              <a:rPr lang="id-ID" dirty="0" smtClean="0"/>
              <a:t>dari tiap-tiap kebutuhan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Wieger (3/4)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Hitung prioritas tiap-tiap kebutuhan menggunakan rumus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Partisipan</a:t>
            </a:r>
          </a:p>
          <a:p>
            <a:pPr lvl="1"/>
            <a:r>
              <a:rPr lang="id-ID" dirty="0" smtClean="0"/>
              <a:t>Perwakilan kunci dari pelanggan</a:t>
            </a:r>
          </a:p>
          <a:p>
            <a:pPr lvl="1"/>
            <a:r>
              <a:rPr lang="id-ID" dirty="0" smtClean="0"/>
              <a:t>Pengembang PL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472" y="1752600"/>
            <a:ext cx="519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Priority = (Weighted Benefit % + Weighted Penalty %) 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	(</a:t>
            </a:r>
            <a:r>
              <a:rPr lang="en-US" i="1" dirty="0"/>
              <a:t>Weighted Cost % + Weighted Risk </a:t>
            </a:r>
            <a:r>
              <a:rPr lang="en-US" i="1" dirty="0" smtClean="0"/>
              <a:t>%)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3248" y="2084696"/>
            <a:ext cx="3959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</a:t>
            </a:r>
            <a:r>
              <a:rPr lang="en-ID" dirty="0" err="1" smtClean="0"/>
              <a:t>Weiger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Sumber</a:t>
            </a:r>
            <a:r>
              <a:rPr lang="en-ID" dirty="0"/>
              <a:t>: http://bawiki.com/wiki/techniques/matrix-prioritization/</a:t>
            </a:r>
            <a:endParaRPr lang="en-US" dirty="0"/>
          </a:p>
        </p:txBody>
      </p:sp>
      <p:pic>
        <p:nvPicPr>
          <p:cNvPr id="1030" name="Picture 6" descr="MP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0679"/>
            <a:ext cx="721042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6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Wieger (4/4)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Pro</a:t>
            </a:r>
          </a:p>
          <a:p>
            <a:pPr lvl="1"/>
            <a:r>
              <a:rPr lang="id-ID" dirty="0" smtClean="0"/>
              <a:t>Estimasi berdasarkan pada beberapa variabel</a:t>
            </a:r>
          </a:p>
          <a:p>
            <a:pPr lvl="1"/>
            <a:r>
              <a:rPr lang="id-ID" dirty="0" smtClean="0"/>
              <a:t>Hasil yang didapatkan informatif dan jelas</a:t>
            </a:r>
          </a:p>
          <a:p>
            <a:r>
              <a:rPr lang="id-ID" dirty="0" smtClean="0"/>
              <a:t>Kontra</a:t>
            </a:r>
          </a:p>
          <a:p>
            <a:pPr lvl="1"/>
            <a:r>
              <a:rPr lang="id-ID" dirty="0" smtClean="0"/>
              <a:t>Hasil bergantung pada kemampuan partisipan dalam emngestimasi value, cost, dan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Analytical Hierarchy Process – AHP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Create n x n matrix (for n requirements)</a:t>
            </a:r>
          </a:p>
          <a:p>
            <a:pPr lvl="1"/>
            <a:r>
              <a:rPr lang="id-ID" dirty="0" smtClean="0"/>
              <a:t>For element (x,y) in the matrix enter:</a:t>
            </a:r>
          </a:p>
          <a:p>
            <a:pPr lvl="2"/>
            <a:r>
              <a:rPr lang="id-ID" dirty="0" smtClean="0"/>
              <a:t>1 – if x and y are of equal value</a:t>
            </a:r>
          </a:p>
          <a:p>
            <a:pPr lvl="2"/>
            <a:r>
              <a:rPr lang="id-ID" dirty="0" smtClean="0"/>
              <a:t>3 – if x is slightly more preffered than y</a:t>
            </a:r>
          </a:p>
          <a:p>
            <a:pPr lvl="2"/>
            <a:r>
              <a:rPr lang="id-ID" dirty="0" smtClean="0"/>
              <a:t>5 – if x is strongly more preffered than y</a:t>
            </a:r>
          </a:p>
          <a:p>
            <a:pPr lvl="2"/>
            <a:r>
              <a:rPr lang="id-ID" dirty="0" smtClean="0"/>
              <a:t>7 – if x is very strongly more preffered than y</a:t>
            </a:r>
          </a:p>
          <a:p>
            <a:pPr lvl="2"/>
            <a:r>
              <a:rPr lang="id-ID" dirty="0" smtClean="0"/>
              <a:t>9 – if x is extremely more preffered than y</a:t>
            </a:r>
          </a:p>
          <a:p>
            <a:pPr lvl="2"/>
            <a:r>
              <a:rPr lang="id-ID" dirty="0" smtClean="0"/>
              <a:t>(use the intermediate values 2,4,6,8 if compromise needed)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... And for (y,x) enter the reciprocal.</a:t>
            </a:r>
          </a:p>
          <a:p>
            <a:r>
              <a:rPr lang="id-ID" dirty="0" smtClean="0"/>
              <a:t>Estimate the eigenvalues:</a:t>
            </a:r>
          </a:p>
          <a:p>
            <a:pPr lvl="1"/>
            <a:r>
              <a:rPr lang="id-ID" dirty="0" smtClean="0"/>
              <a:t>E.g. “averaging over normalized columns”</a:t>
            </a:r>
          </a:p>
          <a:p>
            <a:pPr lvl="2"/>
            <a:r>
              <a:rPr lang="id-ID" dirty="0" smtClean="0"/>
              <a:t>Calculate the sum of each column</a:t>
            </a:r>
          </a:p>
          <a:p>
            <a:pPr lvl="2"/>
            <a:r>
              <a:rPr lang="id-ID" dirty="0" smtClean="0"/>
              <a:t>Divide each element in the matrix by the sum of it’s column</a:t>
            </a:r>
          </a:p>
          <a:p>
            <a:pPr lvl="2"/>
            <a:r>
              <a:rPr lang="id-ID" dirty="0" smtClean="0"/>
              <a:t>Calculate the sum of each row</a:t>
            </a:r>
          </a:p>
          <a:p>
            <a:pPr lvl="2"/>
            <a:r>
              <a:rPr lang="id-ID" dirty="0" smtClean="0"/>
              <a:t>Divide each row sum by the number of rows</a:t>
            </a:r>
          </a:p>
          <a:p>
            <a:r>
              <a:rPr lang="id-ID" dirty="0" smtClean="0"/>
              <a:t>This gives a value for each reqt:</a:t>
            </a:r>
          </a:p>
          <a:p>
            <a:pPr lvl="1"/>
            <a:r>
              <a:rPr lang="id-ID" dirty="0" smtClean="0"/>
              <a:t>... Giving the estimated precenta</a:t>
            </a:r>
            <a:r>
              <a:rPr lang="en-US" dirty="0" smtClean="0"/>
              <a:t>g</a:t>
            </a:r>
            <a:r>
              <a:rPr lang="id-ID" dirty="0" smtClean="0"/>
              <a:t>e of total value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705600" cy="44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3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AHP example – estimating 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943100"/>
            <a:ext cx="5703570" cy="35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Plot ROI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7701" y="1970486"/>
            <a:ext cx="4368800" cy="3187303"/>
          </a:xfrm>
        </p:spPr>
        <p:txBody>
          <a:bodyPr/>
          <a:lstStyle/>
          <a:p>
            <a:r>
              <a:rPr lang="id-ID" dirty="0" smtClean="0"/>
              <a:t>Do AHP process twice:</a:t>
            </a:r>
          </a:p>
          <a:p>
            <a:pPr lvl="1"/>
            <a:r>
              <a:rPr lang="id-ID" dirty="0" smtClean="0"/>
              <a:t>Once to estimate relative value</a:t>
            </a:r>
          </a:p>
          <a:p>
            <a:pPr lvl="1"/>
            <a:r>
              <a:rPr lang="id-ID" dirty="0" smtClean="0"/>
              <a:t>Once to estimate relative cost</a:t>
            </a:r>
          </a:p>
          <a:p>
            <a:r>
              <a:rPr lang="id-ID" dirty="0" smtClean="0"/>
              <a:t>Use results to calculate </a:t>
            </a:r>
            <a:r>
              <a:rPr lang="en-US" dirty="0" smtClean="0"/>
              <a:t>ROI </a:t>
            </a:r>
            <a:r>
              <a:rPr lang="id-ID" dirty="0" smtClean="0"/>
              <a:t>ratio: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02" y="2664319"/>
            <a:ext cx="3371850" cy="24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Other selection criteria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ROI ratio is not the only way to group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28" y="2607899"/>
            <a:ext cx="6312482" cy="2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: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947" y="2184688"/>
            <a:ext cx="3519854" cy="269240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50" dirty="0"/>
              <a:t>“The process of </a:t>
            </a:r>
            <a:r>
              <a:rPr lang="en-US" sz="2250" dirty="0">
                <a:solidFill>
                  <a:schemeClr val="tx2">
                    <a:lumMod val="50000"/>
                  </a:schemeClr>
                </a:solidFill>
              </a:rPr>
              <a:t>writing</a:t>
            </a:r>
            <a:r>
              <a:rPr lang="en-US" sz="2250" dirty="0"/>
              <a:t> down the user and system </a:t>
            </a:r>
            <a:r>
              <a:rPr lang="en-US" sz="2250" dirty="0">
                <a:solidFill>
                  <a:schemeClr val="tx2">
                    <a:lumMod val="50000"/>
                  </a:schemeClr>
                </a:solidFill>
              </a:rPr>
              <a:t>requirements</a:t>
            </a:r>
            <a:r>
              <a:rPr lang="en-US" sz="2250" dirty="0"/>
              <a:t> in a requirements </a:t>
            </a:r>
            <a:r>
              <a:rPr lang="en-US" sz="2250" dirty="0">
                <a:solidFill>
                  <a:schemeClr val="tx2">
                    <a:lumMod val="50000"/>
                  </a:schemeClr>
                </a:solidFill>
              </a:rPr>
              <a:t>document</a:t>
            </a:r>
            <a:r>
              <a:rPr lang="en-US" sz="2250" dirty="0"/>
              <a:t>”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800" dirty="0"/>
              <a:t>Ian </a:t>
            </a:r>
            <a:r>
              <a:rPr lang="en-US" sz="1800" dirty="0" err="1"/>
              <a:t>Sommerville</a:t>
            </a:r>
            <a:r>
              <a:rPr lang="en-US" sz="1800" dirty="0"/>
              <a:t>, Software Engineering, 2011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12469" y="1937239"/>
            <a:ext cx="3794125" cy="318730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requirements </a:t>
            </a:r>
            <a:r>
              <a:rPr lang="en-US" dirty="0" smtClean="0"/>
              <a:t>specification </a:t>
            </a:r>
            <a:r>
              <a:rPr lang="en-US" dirty="0"/>
              <a:t>is a systematically represented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collection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of requirements</a:t>
            </a:r>
            <a:r>
              <a:rPr lang="en-US" dirty="0"/>
              <a:t>, typically for a system or component, that satisfies given criteria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950" dirty="0"/>
              <a:t>Klaus Pohl &amp; Chris Rupp, Requirements Engineering Fundamentals 2</a:t>
            </a:r>
            <a:r>
              <a:rPr lang="en-US" sz="1950" baseline="30000" dirty="0"/>
              <a:t>nd</a:t>
            </a:r>
            <a:r>
              <a:rPr lang="en-US" sz="1950" dirty="0"/>
              <a:t> Ed, 2015</a:t>
            </a:r>
          </a:p>
        </p:txBody>
      </p:sp>
    </p:spTree>
    <p:extLst>
      <p:ext uri="{BB962C8B-B14F-4D97-AF65-F5344CB8AC3E}">
        <p14:creationId xmlns:p14="http://schemas.microsoft.com/office/powerpoint/2010/main" val="15192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: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1" y="2724737"/>
            <a:ext cx="7026812" cy="14454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Suatu</a:t>
            </a:r>
            <a:r>
              <a:rPr lang="en-US" sz="2100" dirty="0"/>
              <a:t> proses </a:t>
            </a:r>
            <a:r>
              <a:rPr lang="en-US" sz="2100" b="1" dirty="0" err="1">
                <a:solidFill>
                  <a:schemeClr val="tx2">
                    <a:lumMod val="50000"/>
                  </a:schemeClr>
                </a:solidFill>
              </a:rPr>
              <a:t>memformalisasikan</a:t>
            </a:r>
            <a:r>
              <a:rPr lang="en-US" sz="2100" dirty="0"/>
              <a:t> </a:t>
            </a:r>
            <a:r>
              <a:rPr lang="en-US" sz="2100" dirty="0" err="1"/>
              <a:t>sekumpulan</a:t>
            </a:r>
            <a:r>
              <a:rPr lang="en-US" sz="2100" dirty="0"/>
              <a:t> </a:t>
            </a:r>
            <a:r>
              <a:rPr lang="en-US" sz="2100" b="1" dirty="0" err="1">
                <a:solidFill>
                  <a:schemeClr val="tx2">
                    <a:lumMod val="50000"/>
                  </a:schemeClr>
                </a:solidFill>
              </a:rPr>
              <a:t>kebutuhan</a:t>
            </a:r>
            <a:r>
              <a:rPr lang="en-US" sz="2100" dirty="0"/>
              <a:t>, </a:t>
            </a:r>
            <a:r>
              <a:rPr lang="en-US" sz="2100" dirty="0" err="1"/>
              <a:t>baik</a:t>
            </a:r>
            <a:r>
              <a:rPr lang="en-US" sz="2100" dirty="0"/>
              <a:t> </a:t>
            </a:r>
            <a:r>
              <a:rPr lang="en-US" sz="2100" dirty="0" err="1"/>
              <a:t>fungsional</a:t>
            </a:r>
            <a:r>
              <a:rPr lang="en-US" sz="2100" dirty="0"/>
              <a:t> </a:t>
            </a:r>
            <a:r>
              <a:rPr lang="en-US" sz="2100" dirty="0" err="1"/>
              <a:t>maupun</a:t>
            </a:r>
            <a:r>
              <a:rPr lang="en-US" sz="2100" dirty="0"/>
              <a:t> non-</a:t>
            </a:r>
            <a:r>
              <a:rPr lang="en-US" sz="2100" dirty="0" err="1"/>
              <a:t>fungsional</a:t>
            </a:r>
            <a:r>
              <a:rPr lang="en-US" sz="2100" dirty="0"/>
              <a:t>,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yang </a:t>
            </a:r>
            <a:r>
              <a:rPr lang="en-US" sz="2100" dirty="0" err="1"/>
              <a:t>hendak</a:t>
            </a:r>
            <a:r>
              <a:rPr lang="en-US" sz="2100" dirty="0"/>
              <a:t> </a:t>
            </a:r>
            <a:r>
              <a:rPr lang="en-US" sz="2100" dirty="0" err="1"/>
              <a:t>dibangun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b="1" dirty="0" err="1">
                <a:solidFill>
                  <a:schemeClr val="tx2">
                    <a:lumMod val="50000"/>
                  </a:schemeClr>
                </a:solidFill>
              </a:rPr>
              <a:t>dokumen</a:t>
            </a:r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1970485"/>
          <a:ext cx="7740254" cy="294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1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mendokumentasikan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1970485"/>
          <a:ext cx="7740254" cy="318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5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1945" y="1970485"/>
          <a:ext cx="7670409" cy="318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71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Practices: Requirement Specification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1970485"/>
          <a:ext cx="7740254" cy="318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8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Prioritisasi 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video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Klasifikasikan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Karl </a:t>
            </a:r>
            <a:r>
              <a:rPr lang="en-US" dirty="0" err="1"/>
              <a:t>Wiegers</a:t>
            </a:r>
            <a:r>
              <a:rPr lang="en-US" dirty="0"/>
              <a:t> and Joy Beatty, “Software Requirements 3</a:t>
            </a:r>
            <a:r>
              <a:rPr lang="en-US" baseline="30000" dirty="0"/>
              <a:t>rd</a:t>
            </a:r>
            <a:r>
              <a:rPr lang="en-US" dirty="0"/>
              <a:t> Edition”, </a:t>
            </a:r>
            <a:r>
              <a:rPr lang="en-US" dirty="0" smtClean="0"/>
              <a:t>2013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Klaus Pohl &amp; Chris Rupp, Requirements Engineering Fundamentals 2</a:t>
            </a:r>
            <a:r>
              <a:rPr lang="en-US" baseline="30000" dirty="0"/>
              <a:t>nd</a:t>
            </a:r>
            <a:r>
              <a:rPr lang="en-US" dirty="0"/>
              <a:t> Ed, </a:t>
            </a:r>
            <a:r>
              <a:rPr lang="en-US" dirty="0" smtClean="0"/>
              <a:t>2015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Engineering, </a:t>
            </a:r>
            <a:r>
              <a:rPr lang="en-US" dirty="0" smtClean="0"/>
              <a:t>2011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Daniel </a:t>
            </a:r>
            <a:r>
              <a:rPr lang="en-US" dirty="0" err="1"/>
              <a:t>Siahaan</a:t>
            </a:r>
            <a:r>
              <a:rPr lang="en-US" dirty="0"/>
              <a:t>, </a:t>
            </a:r>
            <a:r>
              <a:rPr lang="en-US" i="1" dirty="0" err="1"/>
              <a:t>Analisis</a:t>
            </a:r>
            <a:r>
              <a:rPr lang="en-US" i="1" dirty="0"/>
              <a:t> </a:t>
            </a:r>
            <a:r>
              <a:rPr lang="en-US" i="1" dirty="0" err="1"/>
              <a:t>Kebutuhan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Rekayasa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dirty="0"/>
              <a:t>,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Andi</a:t>
            </a:r>
            <a:r>
              <a:rPr lang="en-US" dirty="0"/>
              <a:t>, 2011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 (1/3)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0672" y="2047280"/>
            <a:ext cx="7163972" cy="923330"/>
          </a:xfrm>
          <a:prstGeom prst="rect">
            <a:avLst/>
          </a:prstGeom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“Umumnya jumlah kebutuhan lebih banyak dibandingkan dengan yang bisa diimplementasikan dalam waktu dan batasan sumber daya yang disediakan stakeholder .... “ [Kar97]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25" y="3156376"/>
            <a:ext cx="5061381" cy="19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 (2/3)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.... </a:t>
            </a:r>
            <a:r>
              <a:rPr lang="id-ID" dirty="0"/>
              <a:t>d</a:t>
            </a:r>
            <a:r>
              <a:rPr lang="id-ID" dirty="0" smtClean="0"/>
              <a:t>i sisi lain, sistem memiliki fungsi-fungsi yang </a:t>
            </a:r>
            <a:r>
              <a:rPr lang="id-ID" i="1" dirty="0" smtClean="0"/>
              <a:t>useless </a:t>
            </a:r>
            <a:r>
              <a:rPr lang="id-ID" dirty="0" smtClean="0"/>
              <a:t>bagi user dan pelanggan!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58" y="3464645"/>
            <a:ext cx="6649622" cy="784830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id-ID" sz="2250" dirty="0"/>
              <a:t>Large amount of the software functions are “rarely” (19%) or “never used” (45%) [Moi00]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27986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 (3/3)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06901" y="2017834"/>
            <a:ext cx="7617656" cy="1582616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Jika pengembang bisa mengatur agar hanya mengimplementasikan kebutuhan yang memenuhi user dan pelanggan</a:t>
            </a:r>
          </a:p>
          <a:p>
            <a:pPr lvl="1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Waktu </a:t>
            </a:r>
            <a:r>
              <a:rPr lang="id-ID" dirty="0" smtClean="0"/>
              <a:t>pembangunan produk </a:t>
            </a:r>
            <a:r>
              <a:rPr lang="id-ID" b="1" dirty="0" smtClean="0"/>
              <a:t>lebih pendek</a:t>
            </a:r>
          </a:p>
          <a:p>
            <a:pPr lvl="1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Biaya </a:t>
            </a:r>
            <a:r>
              <a:rPr lang="id-ID" dirty="0" smtClean="0"/>
              <a:t>pembangunan produk </a:t>
            </a:r>
            <a:r>
              <a:rPr lang="id-ID" b="1" dirty="0" smtClean="0"/>
              <a:t>lebih rendah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2486" y="4171950"/>
            <a:ext cx="559841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50" i="1" dirty="0"/>
              <a:t>“How to select a subset of the customers’ requirements and still produce a system that meets their needs?”</a:t>
            </a:r>
            <a:endParaRPr lang="en-US" sz="1950" i="1" dirty="0"/>
          </a:p>
        </p:txBody>
      </p:sp>
    </p:spTree>
    <p:extLst>
      <p:ext uri="{BB962C8B-B14F-4D97-AF65-F5344CB8AC3E}">
        <p14:creationId xmlns:p14="http://schemas.microsoft.com/office/powerpoint/2010/main" val="36190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Prinsip-prinsip prioritisasi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59656" y="2400300"/>
            <a:ext cx="7522698" cy="2033661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250" i="1" dirty="0">
                <a:solidFill>
                  <a:schemeClr val="bg1">
                    <a:lumMod val="50000"/>
                  </a:schemeClr>
                </a:solidFill>
              </a:rPr>
              <a:t>“Prioritisasi berarti menyeimbangkan keuntungan bisnis dari tiap kebutuhan dengan biaya dan semua implikasi dari kebutuhan tersebut untuk pembangunan pondasi </a:t>
            </a:r>
            <a:r>
              <a:rPr lang="en-US" sz="2250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id-ID" sz="2250" i="1" dirty="0">
                <a:solidFill>
                  <a:schemeClr val="bg1">
                    <a:lumMod val="50000"/>
                  </a:schemeClr>
                </a:solidFill>
              </a:rPr>
              <a:t>rsitekturalnya maupun evolusi produk di masa mendatang”</a:t>
            </a:r>
          </a:p>
          <a:p>
            <a:pPr marL="0" indent="0" algn="ctr">
              <a:buNone/>
            </a:pPr>
            <a:r>
              <a:rPr lang="id-ID" sz="2250" i="1" dirty="0">
                <a:solidFill>
                  <a:schemeClr val="bg1">
                    <a:lumMod val="50000"/>
                  </a:schemeClr>
                </a:solidFill>
              </a:rPr>
              <a:t>[Wie99]</a:t>
            </a:r>
            <a:endParaRPr lang="en-US" sz="225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harus diprioritisasi?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Prioritisasi membantu pengembang untuk</a:t>
            </a:r>
          </a:p>
          <a:p>
            <a:pPr lvl="1"/>
            <a:r>
              <a:rPr lang="id-ID" dirty="0" smtClean="0"/>
              <a:t>Berkonsentrasi pada kebutuhan yang paling penting bagi user dan pelanggan</a:t>
            </a:r>
          </a:p>
          <a:p>
            <a:pPr lvl="1"/>
            <a:r>
              <a:rPr lang="id-ID" dirty="0" smtClean="0"/>
              <a:t>Fokus pada usaha pengembangan</a:t>
            </a:r>
          </a:p>
          <a:p>
            <a:pPr lvl="1"/>
            <a:r>
              <a:rPr lang="id-ID" dirty="0" smtClean="0"/>
              <a:t>Mengelola proyek dengan lebih efektif</a:t>
            </a:r>
          </a:p>
          <a:p>
            <a:pPr lvl="1"/>
            <a:r>
              <a:rPr lang="id-ID" dirty="0" smtClean="0"/>
              <a:t>Merencanakan </a:t>
            </a:r>
            <a:r>
              <a:rPr lang="id-ID" i="1" dirty="0" smtClean="0"/>
              <a:t>delivery </a:t>
            </a:r>
            <a:r>
              <a:rPr lang="id-ID" dirty="0" smtClean="0"/>
              <a:t>produk secara bertahap</a:t>
            </a:r>
            <a:endParaRPr lang="id-ID" dirty="0"/>
          </a:p>
          <a:p>
            <a:pPr lvl="1"/>
            <a:r>
              <a:rPr lang="id-ID" dirty="0" smtClean="0"/>
              <a:t>Membuat </a:t>
            </a:r>
            <a:r>
              <a:rPr lang="id-ID" i="1" dirty="0" smtClean="0"/>
              <a:t>trade-off</a:t>
            </a:r>
            <a:r>
              <a:rPr lang="id-ID" dirty="0" smtClean="0"/>
              <a:t> yang bisa disepakati dari tujuan-tujuan yang konflik</a:t>
            </a:r>
          </a:p>
          <a:p>
            <a:pPr lvl="1"/>
            <a:r>
              <a:rPr lang="id-ID" dirty="0" smtClean="0"/>
              <a:t>Mengalokasikan resource</a:t>
            </a:r>
          </a:p>
        </p:txBody>
      </p:sp>
    </p:spTree>
    <p:extLst>
      <p:ext uri="{BB962C8B-B14F-4D97-AF65-F5344CB8AC3E}">
        <p14:creationId xmlns:p14="http://schemas.microsoft.com/office/powerpoint/2010/main" val="22740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harus diprioritisasi? 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11" y="2111141"/>
            <a:ext cx="5982890" cy="1367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83" y="3616278"/>
            <a:ext cx="5950744" cy="1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18985512</TotalTime>
  <Words>1052</Words>
  <Application>Microsoft Office PowerPoint</Application>
  <PresentationFormat>On-screen Show (4:3)</PresentationFormat>
  <Paragraphs>181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</vt:lpstr>
      <vt:lpstr>Wingdings 3</vt:lpstr>
      <vt:lpstr>Origin</vt:lpstr>
      <vt:lpstr>Prioritisasi dan Spesifikasi Kebutuhan</vt:lpstr>
      <vt:lpstr>Tahapan Analisis Kebutuhan</vt:lpstr>
      <vt:lpstr>Prioritisasi Kebutuhan</vt:lpstr>
      <vt:lpstr>Intro (1/3)</vt:lpstr>
      <vt:lpstr>Intro (2/3)</vt:lpstr>
      <vt:lpstr>Intro (3/3)</vt:lpstr>
      <vt:lpstr>Prinsip-prinsip prioritisasi</vt:lpstr>
      <vt:lpstr>Mengapa harus diprioritisasi? (1/2)</vt:lpstr>
      <vt:lpstr>Mengapa harus diprioritisasi? (2/2)</vt:lpstr>
      <vt:lpstr>Tantangan dalam Prioritisasi (1/2)</vt:lpstr>
      <vt:lpstr>Tantangan dalam Prioritisasi (2/2)</vt:lpstr>
      <vt:lpstr>Skala Prioritas (1/2)</vt:lpstr>
      <vt:lpstr>Skala Prioritas (2/2)</vt:lpstr>
      <vt:lpstr>Metode Wieger (1/4)</vt:lpstr>
      <vt:lpstr>Metode Wieger (2/4)</vt:lpstr>
      <vt:lpstr>Metode Wieger (3/4)</vt:lpstr>
      <vt:lpstr>Contoh Metode Weiger</vt:lpstr>
      <vt:lpstr>Metode Wieger (4/4)</vt:lpstr>
      <vt:lpstr>Analytical Hierarchy Process – AHP </vt:lpstr>
      <vt:lpstr>AHP example – estimating costs</vt:lpstr>
      <vt:lpstr>Plot ROI graph</vt:lpstr>
      <vt:lpstr>Other selection criteria</vt:lpstr>
      <vt:lpstr>Spesifikasi Kebutuhan</vt:lpstr>
      <vt:lpstr>Definisi: Spesifikasi Kebutuhan</vt:lpstr>
      <vt:lpstr>Definisi: Spesifikasi Kebutuhan</vt:lpstr>
      <vt:lpstr>Mengapa Kebutuhan harus didokumentasikan?</vt:lpstr>
      <vt:lpstr>Bagaimana cara mendokumentasikan kebutuhan?</vt:lpstr>
      <vt:lpstr>Kriteria Kualitas Dokumen Kebutuhan</vt:lpstr>
      <vt:lpstr>Good Practices: Requirement Specification</vt:lpstr>
      <vt:lpstr>Tugas</vt:lpstr>
      <vt:lpstr>Daftar Pustaka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Rekayasa Kebutuhan</dc:title>
  <dc:creator>Licha</dc:creator>
  <cp:lastModifiedBy>Windows User</cp:lastModifiedBy>
  <cp:revision>167</cp:revision>
  <dcterms:created xsi:type="dcterms:W3CDTF">2013-02-14T01:47:48Z</dcterms:created>
  <dcterms:modified xsi:type="dcterms:W3CDTF">2018-03-29T04:48:15Z</dcterms:modified>
</cp:coreProperties>
</file>