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2E95-30C8-4C96-821E-FDE72149157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3E7D-6E29-4D5C-8565-66D0461894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7708" r="31479" b="20834"/>
          <a:stretch>
            <a:fillRect/>
          </a:stretch>
        </p:blipFill>
        <p:spPr bwMode="auto">
          <a:xfrm>
            <a:off x="228600" y="9144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83333" r="30673" b="8333"/>
          <a:stretch>
            <a:fillRect/>
          </a:stretch>
        </p:blipFill>
        <p:spPr bwMode="auto">
          <a:xfrm>
            <a:off x="123825" y="2209800"/>
            <a:ext cx="90201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</cp:revision>
  <dcterms:created xsi:type="dcterms:W3CDTF">2015-02-16T19:47:51Z</dcterms:created>
  <dcterms:modified xsi:type="dcterms:W3CDTF">2015-02-16T21:37:46Z</dcterms:modified>
</cp:coreProperties>
</file>