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B9C9D-0A69-43C2-AF99-B664A190C69B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98C0-7978-4FD7-B172-28CB2D9AE5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183" t="6051" r="9480" b="61783"/>
          <a:stretch>
            <a:fillRect/>
          </a:stretch>
        </p:blipFill>
        <p:spPr bwMode="auto">
          <a:xfrm rot="16200000">
            <a:off x="-838200" y="2209800"/>
            <a:ext cx="5943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9238" t="17708" r="50220" b="17708"/>
          <a:stretch>
            <a:fillRect/>
          </a:stretch>
        </p:blipFill>
        <p:spPr bwMode="auto">
          <a:xfrm>
            <a:off x="4343400" y="0"/>
            <a:ext cx="1905000" cy="656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</cp:revision>
  <dcterms:created xsi:type="dcterms:W3CDTF">2015-02-12T19:31:13Z</dcterms:created>
  <dcterms:modified xsi:type="dcterms:W3CDTF">2015-02-12T19:31:28Z</dcterms:modified>
</cp:coreProperties>
</file>