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879E-826B-420F-83AE-7B1E7D10DA72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6CFC-2F49-4899-9A69-E82FCDC44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45488" b="6051"/>
          <a:stretch>
            <a:fillRect/>
          </a:stretch>
        </p:blipFill>
        <p:spPr bwMode="auto">
          <a:xfrm>
            <a:off x="304800" y="4572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844" t="53662" b="6303"/>
          <a:stretch>
            <a:fillRect/>
          </a:stretch>
        </p:blipFill>
        <p:spPr bwMode="auto">
          <a:xfrm>
            <a:off x="304800" y="24384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6369" r="49493" b="52548"/>
          <a:stretch>
            <a:fillRect/>
          </a:stretch>
        </p:blipFill>
        <p:spPr bwMode="auto">
          <a:xfrm>
            <a:off x="457200" y="426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6688" r="50953" b="47665"/>
          <a:stretch>
            <a:fillRect/>
          </a:stretch>
        </p:blipFill>
        <p:spPr bwMode="auto">
          <a:xfrm>
            <a:off x="381000" y="6096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732" r="48873" b="48620"/>
          <a:stretch>
            <a:fillRect/>
          </a:stretch>
        </p:blipFill>
        <p:spPr bwMode="auto">
          <a:xfrm>
            <a:off x="457200" y="2438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12" t="6369" b="51168"/>
          <a:stretch>
            <a:fillRect/>
          </a:stretch>
        </p:blipFill>
        <p:spPr bwMode="auto">
          <a:xfrm>
            <a:off x="533400" y="42672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647" t="47771" r="50953" b="6051"/>
          <a:stretch>
            <a:fillRect/>
          </a:stretch>
        </p:blipFill>
        <p:spPr bwMode="auto">
          <a:xfrm>
            <a:off x="457200" y="5334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51380" r="48873" b="6303"/>
          <a:stretch>
            <a:fillRect/>
          </a:stretch>
        </p:blipFill>
        <p:spPr bwMode="auto">
          <a:xfrm>
            <a:off x="381000" y="25146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/>
          <a:srcRect l="50912" t="51115" b="4140"/>
          <a:stretch>
            <a:fillRect/>
          </a:stretch>
        </p:blipFill>
        <p:spPr bwMode="auto">
          <a:xfrm>
            <a:off x="609600" y="4343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328" t="6688" b="49947"/>
          <a:stretch>
            <a:fillRect/>
          </a:stretch>
        </p:blipFill>
        <p:spPr bwMode="auto">
          <a:xfrm>
            <a:off x="381000" y="6096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5732" b="50903"/>
          <a:stretch>
            <a:fillRect/>
          </a:stretch>
        </p:blipFill>
        <p:spPr bwMode="auto">
          <a:xfrm>
            <a:off x="533400" y="25146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825" t="54474" r="50775" b="9183"/>
          <a:stretch>
            <a:fillRect/>
          </a:stretch>
        </p:blipFill>
        <p:spPr bwMode="auto">
          <a:xfrm>
            <a:off x="533400" y="441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225" t="6981" b="51539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6422" b="52495"/>
          <a:stretch>
            <a:fillRect/>
          </a:stretch>
        </p:blipFill>
        <p:spPr bwMode="auto">
          <a:xfrm>
            <a:off x="609600" y="25908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70" t="7006" b="51911"/>
          <a:stretch>
            <a:fillRect/>
          </a:stretch>
        </p:blipFill>
        <p:spPr bwMode="auto">
          <a:xfrm>
            <a:off x="381000" y="42672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825" t="5096" r="50775" b="53821"/>
          <a:stretch>
            <a:fillRect/>
          </a:stretch>
        </p:blipFill>
        <p:spPr bwMode="auto">
          <a:xfrm>
            <a:off x="304800" y="6858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6422" r="50030" b="52495"/>
          <a:stretch>
            <a:fillRect/>
          </a:stretch>
        </p:blipFill>
        <p:spPr bwMode="auto">
          <a:xfrm>
            <a:off x="3810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9" t="7006" r="48748" b="51911"/>
          <a:stretch>
            <a:fillRect/>
          </a:stretch>
        </p:blipFill>
        <p:spPr bwMode="auto">
          <a:xfrm>
            <a:off x="381000" y="4648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>
            <a:off x="4572000" y="838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468" t="5414" r="11288" b="61465"/>
          <a:stretch>
            <a:fillRect/>
          </a:stretch>
        </p:blipFill>
        <p:spPr bwMode="auto">
          <a:xfrm>
            <a:off x="4572000" y="25908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732" r="12297" b="60828"/>
          <a:stretch>
            <a:fillRect/>
          </a:stretch>
        </p:blipFill>
        <p:spPr bwMode="auto">
          <a:xfrm>
            <a:off x="45720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5"/>
          <a:srcRect l="1825" t="50744" r="48212" b="6369"/>
          <a:stretch>
            <a:fillRect/>
          </a:stretch>
        </p:blipFill>
        <p:spPr bwMode="auto">
          <a:xfrm>
            <a:off x="457200" y="6096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 l="1289" t="48886" r="50637" b="6369"/>
          <a:stretch>
            <a:fillRect/>
          </a:stretch>
        </p:blipFill>
        <p:spPr bwMode="auto">
          <a:xfrm>
            <a:off x="533400" y="25146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/>
          <a:srcRect l="1289" t="50371" r="47467" b="6263"/>
          <a:stretch>
            <a:fillRect/>
          </a:stretch>
        </p:blipFill>
        <p:spPr bwMode="auto">
          <a:xfrm>
            <a:off x="609600" y="4800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5250" b="4987"/>
          <a:stretch>
            <a:fillRect/>
          </a:stretch>
        </p:blipFill>
        <p:spPr bwMode="auto">
          <a:xfrm>
            <a:off x="0" y="1981200"/>
            <a:ext cx="921032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6667" r="25622" b="6250"/>
          <a:stretch>
            <a:fillRect/>
          </a:stretch>
        </p:blipFill>
        <p:spPr bwMode="auto">
          <a:xfrm>
            <a:off x="228600" y="457200"/>
            <a:ext cx="85607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87868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Cortex      M2        M1      Outer  Cortex       M2       M1     Outer   </a:t>
            </a:r>
            <a:r>
              <a:rPr lang="en-US" dirty="0" err="1" smtClean="0">
                <a:solidFill>
                  <a:schemeClr val="bg1"/>
                </a:solidFill>
              </a:rPr>
              <a:t>Outer</a:t>
            </a:r>
            <a:r>
              <a:rPr lang="en-US" dirty="0" smtClean="0">
                <a:solidFill>
                  <a:schemeClr val="bg1"/>
                </a:solidFill>
              </a:rPr>
              <a:t>   Cortex      M2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533400" cy="15311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850" dirty="0" smtClean="0">
                <a:solidFill>
                  <a:schemeClr val="bg1"/>
                </a:solidFill>
              </a:rPr>
              <a:t>M1</a:t>
            </a:r>
            <a:endParaRPr lang="en-US" sz="8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0"/>
            <a:ext cx="844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S2Outer   S1Outer   S3Outer     S1Cortex   S2Cortex  S3Cortex    S2M2   S1M2    S3M2          S2M1     S1M1        S3M1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12</cp:revision>
  <dcterms:created xsi:type="dcterms:W3CDTF">2015-02-04T22:04:57Z</dcterms:created>
  <dcterms:modified xsi:type="dcterms:W3CDTF">2015-02-13T01:21:15Z</dcterms:modified>
</cp:coreProperties>
</file>