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02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C41D-B726-46B2-BFE7-82E64CF12630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09A0-F7EB-43BF-8BE2-FCA85B18CD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C41D-B726-46B2-BFE7-82E64CF12630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09A0-F7EB-43BF-8BE2-FCA85B18CD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C41D-B726-46B2-BFE7-82E64CF12630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09A0-F7EB-43BF-8BE2-FCA85B18CD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C41D-B726-46B2-BFE7-82E64CF12630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09A0-F7EB-43BF-8BE2-FCA85B18CD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C41D-B726-46B2-BFE7-82E64CF12630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09A0-F7EB-43BF-8BE2-FCA85B18CD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C41D-B726-46B2-BFE7-82E64CF12630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09A0-F7EB-43BF-8BE2-FCA85B18CD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C41D-B726-46B2-BFE7-82E64CF12630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09A0-F7EB-43BF-8BE2-FCA85B18CD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C41D-B726-46B2-BFE7-82E64CF12630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09A0-F7EB-43BF-8BE2-FCA85B18CD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C41D-B726-46B2-BFE7-82E64CF12630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09A0-F7EB-43BF-8BE2-FCA85B18CD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C41D-B726-46B2-BFE7-82E64CF12630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09A0-F7EB-43BF-8BE2-FCA85B18CD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C41D-B726-46B2-BFE7-82E64CF12630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09A0-F7EB-43BF-8BE2-FCA85B18CD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2C41D-B726-46B2-BFE7-82E64CF12630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C09A0-F7EB-43BF-8BE2-FCA85B18CD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6230" r="4028" b="5305"/>
          <a:stretch>
            <a:fillRect/>
          </a:stretch>
        </p:blipFill>
        <p:spPr bwMode="auto">
          <a:xfrm>
            <a:off x="0" y="609600"/>
            <a:ext cx="9144000" cy="4738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 rot="16200000">
            <a:off x="503768" y="4329798"/>
            <a:ext cx="712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WT1S2 O</a:t>
            </a:r>
            <a:endParaRPr lang="en-US" sz="11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726047" y="4366667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M1S2 O</a:t>
            </a:r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816607" y="4441195"/>
            <a:ext cx="761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M2S1  O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074037" y="4503037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M2S2 O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060779" y="4389968"/>
            <a:ext cx="712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WT2S2 O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1226437" y="4291245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M1S1 O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1341968" y="4542368"/>
            <a:ext cx="712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WT2S1 O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1527378" y="4568622"/>
            <a:ext cx="712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WT2S3 O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1722968" y="4492422"/>
            <a:ext cx="712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WT1S1 O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1875368" y="4466168"/>
            <a:ext cx="712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WT1S3 O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2250047" y="4379353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M1S3 O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2470482" y="4519845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M1S1C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2606852" y="4596045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M1S3 C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2700743" y="4596045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M1S2 M1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2911653" y="4596045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M2S1 C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3103386" y="4596045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WT1S1 C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3255786" y="4596045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WT2S2 C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3408186" y="4596046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WT1S2 C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3593596" y="4703584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WT1S3 C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3789186" y="4703584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WT2S1 C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4163864" y="4514945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M2S2 C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4316264" y="3453045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M1S2 C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3974596" y="4443646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WT2S3 C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5629354" y="4672246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M2S3 M1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5443944" y="4667345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M2S1 M1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5254676" y="4291246"/>
            <a:ext cx="811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WT2S2 M1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5095955" y="4300944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M1S1 M1</a:t>
            </a:r>
            <a:endParaRPr lang="en-US" sz="1100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4906686" y="4514945"/>
            <a:ext cx="811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WT2S3 M1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4721276" y="3883074"/>
            <a:ext cx="811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WT2S1 M1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4664254" y="3829145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M2S3 C</a:t>
            </a:r>
            <a:endParaRPr lang="en-US" sz="1100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4503037" y="3829145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M2S3 O</a:t>
            </a:r>
            <a:endParaRPr lang="en-US" sz="1100" dirty="0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6278286" y="4596046"/>
            <a:ext cx="811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WT1S2 M1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6125885" y="4721274"/>
            <a:ext cx="811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WT1S3 M1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5940476" y="4672246"/>
            <a:ext cx="811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WT1S1 M1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5824945" y="4286345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M1S3 M1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6510744" y="4596046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M2S2 M1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6663145" y="4062646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M1S2 M2</a:t>
            </a:r>
            <a:endParaRPr lang="en-US" sz="1100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6778676" y="4596046"/>
            <a:ext cx="811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WT1S2 M2</a:t>
            </a:r>
            <a:endParaRPr lang="en-US" sz="1100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6964086" y="4694768"/>
            <a:ext cx="811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WT2S1 M2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7159676" y="4694768"/>
            <a:ext cx="811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WT1S3 M2</a:t>
            </a:r>
            <a:endParaRPr lang="en-US" sz="1100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7348944" y="4743545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M1S3 M2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7497486" y="4819745"/>
            <a:ext cx="811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WT1S1 M2</a:t>
            </a:r>
            <a:endParaRPr lang="en-US" sz="1100" dirty="0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7649886" y="4819745"/>
            <a:ext cx="811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WT2S2 M2</a:t>
            </a:r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7845476" y="4743545"/>
            <a:ext cx="811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WT2S3 M2</a:t>
            </a:r>
            <a:endParaRPr lang="en-US" sz="1100" dirty="0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8187145" y="4694768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M2S2 M2</a:t>
            </a:r>
            <a:endParaRPr lang="en-US" sz="1100" dirty="0"/>
          </a:p>
        </p:txBody>
      </p:sp>
      <p:sp>
        <p:nvSpPr>
          <p:cNvPr id="48" name="TextBox 47"/>
          <p:cNvSpPr txBox="1"/>
          <p:nvPr/>
        </p:nvSpPr>
        <p:spPr>
          <a:xfrm rot="16200000">
            <a:off x="8034744" y="4743545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M1S1 M2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8339544" y="4657646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M2S1 M2</a:t>
            </a:r>
            <a:endParaRPr lang="en-US" sz="1100" dirty="0"/>
          </a:p>
        </p:txBody>
      </p:sp>
      <p:sp>
        <p:nvSpPr>
          <p:cNvPr id="50" name="TextBox 49"/>
          <p:cNvSpPr txBox="1"/>
          <p:nvPr/>
        </p:nvSpPr>
        <p:spPr>
          <a:xfrm rot="16200000">
            <a:off x="8491945" y="4694768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M2S3 M2</a:t>
            </a:r>
            <a:endParaRPr lang="en-US" sz="1100" dirty="0"/>
          </a:p>
        </p:txBody>
      </p:sp>
      <p:cxnSp>
        <p:nvCxnSpPr>
          <p:cNvPr id="52" name="Straight Connector 51"/>
          <p:cNvCxnSpPr/>
          <p:nvPr/>
        </p:nvCxnSpPr>
        <p:spPr>
          <a:xfrm rot="16200000" flipH="1">
            <a:off x="838201" y="3657601"/>
            <a:ext cx="35814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6200000" flipH="1">
            <a:off x="3276600" y="3733800"/>
            <a:ext cx="35814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6200000" flipH="1">
            <a:off x="5181600" y="3810000"/>
            <a:ext cx="35814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14400" y="1295400"/>
            <a:ext cx="791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OUTER                          CORTEX                               MEDULLA1                     MEDULLA2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981" t="5970" r="839" b="5971"/>
          <a:stretch>
            <a:fillRect/>
          </a:stretch>
        </p:blipFill>
        <p:spPr bwMode="auto">
          <a:xfrm>
            <a:off x="77492" y="304800"/>
            <a:ext cx="906650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 rot="16200000">
            <a:off x="534706" y="3943473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WT2S3 O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738391" y="3909810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M1S1 O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890791" y="3768769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M1S2 O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043190" y="3757410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M1S3 O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1220506" y="3582706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WT1S1 O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1372906" y="3638673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WT1S3 O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1576590" y="3147810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M2S1 O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1695327" y="3410073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WT2S1 O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1847727" y="3943473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WT1S2 O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2092368" y="3986010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M2S3 O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2211106" y="3867273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WT2S2 O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2414791" y="3844969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M2S2 O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2503883" y="3955496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WT2S1 M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2707568" y="4226633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M2S3 M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2826305" y="4260296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WT2S3 M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3037283" y="4408883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WT2S2 M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3223346" y="4379033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M2S1 M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3393368" y="4140930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M1S2 M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3494483" y="4412696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WT1S3 M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3646883" y="4336496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WT1S1 M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3909146" y="4379033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M1S3 M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4061546" y="4150433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M2S2 M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4180283" y="4336496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WT1S2 M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4366346" y="4379033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M1S1 M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4509930" y="4387850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WT1S2 S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4679952" y="4387850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WT1S3 S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4924593" y="3744587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M1S2 S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5076993" y="4354187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M1S3 S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5229393" y="4354187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M2S1 S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5348130" y="3778250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WT2S3 S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5534193" y="4201787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M1S1 S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5704214" y="4238793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M2S3 S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5818143" y="4316459"/>
            <a:ext cx="6495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WT1S1 C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5975352" y="4387850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WT2S2 S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6186330" y="4387850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WT2S1 S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6372393" y="4354187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M2S2 S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6537605" y="3825596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M1S1 C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6690005" y="3825596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M1S3 C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6813552" y="4311650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WT1S1 S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7019721" y="4316459"/>
            <a:ext cx="6495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WT2S2 C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7172121" y="4124121"/>
            <a:ext cx="6495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WT2S1 C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7342143" y="4392659"/>
            <a:ext cx="6495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WT2S3 C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7510584" y="4511396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M2S3 C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7646942" y="4164059"/>
            <a:ext cx="6495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WT1S3 C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7875543" y="4392658"/>
            <a:ext cx="6495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WT1S2 C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 rot="16200000">
            <a:off x="8043984" y="4435195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M1S2 C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8214005" y="4130395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M2S1 C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 rot="16200000">
            <a:off x="8424984" y="4130395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M2S2 C</a:t>
            </a:r>
            <a:endParaRPr lang="en-US" sz="1000" dirty="0"/>
          </a:p>
        </p:txBody>
      </p:sp>
      <p:cxnSp>
        <p:nvCxnSpPr>
          <p:cNvPr id="51" name="Straight Connector 50"/>
          <p:cNvCxnSpPr/>
          <p:nvPr/>
        </p:nvCxnSpPr>
        <p:spPr>
          <a:xfrm rot="16200000" flipH="1">
            <a:off x="990599" y="2895601"/>
            <a:ext cx="35814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 flipH="1">
            <a:off x="2971800" y="3048000"/>
            <a:ext cx="35814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6200000" flipH="1">
            <a:off x="4953000" y="3048000"/>
            <a:ext cx="35814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791200" y="457200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NORMALIZED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66800" y="1143000"/>
            <a:ext cx="6893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OUTER                                 MEDULLA           SUBCAPSULE                CORTEX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200</Words>
  <Application>Microsoft Office PowerPoint</Application>
  <PresentationFormat>On-screen Show (4:3)</PresentationFormat>
  <Paragraphs>99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Mary</dc:creator>
  <cp:lastModifiedBy>Mary</cp:lastModifiedBy>
  <cp:revision>9</cp:revision>
  <dcterms:created xsi:type="dcterms:W3CDTF">2015-02-10T15:10:58Z</dcterms:created>
  <dcterms:modified xsi:type="dcterms:W3CDTF">2015-02-11T19:23:08Z</dcterms:modified>
</cp:coreProperties>
</file>