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D4D7-B523-445C-9100-E81E2F191CC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1825" t="6051" r="50775" b="50584"/>
          <a:stretch>
            <a:fillRect/>
          </a:stretch>
        </p:blipFill>
        <p:spPr bwMode="auto">
          <a:xfrm>
            <a:off x="304800" y="5334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065" t="49734" b="5733"/>
          <a:stretch>
            <a:fillRect/>
          </a:stretch>
        </p:blipFill>
        <p:spPr bwMode="auto">
          <a:xfrm>
            <a:off x="228600" y="2590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9" t="6051" r="51311" b="49734"/>
          <a:stretch>
            <a:fillRect/>
          </a:stretch>
        </p:blipFill>
        <p:spPr bwMode="auto">
          <a:xfrm>
            <a:off x="381000" y="4724400"/>
            <a:ext cx="3276600" cy="162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788" t="6051" b="52866"/>
          <a:stretch>
            <a:fillRect/>
          </a:stretch>
        </p:blipFill>
        <p:spPr bwMode="auto">
          <a:xfrm>
            <a:off x="457200" y="685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347" t="6369" b="52548"/>
          <a:stretch>
            <a:fillRect/>
          </a:stretch>
        </p:blipFill>
        <p:spPr bwMode="auto">
          <a:xfrm>
            <a:off x="457200" y="2590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49970" t="51699" b="6369"/>
          <a:stretch>
            <a:fillRect/>
          </a:stretch>
        </p:blipFill>
        <p:spPr bwMode="auto">
          <a:xfrm>
            <a:off x="381000" y="4800600"/>
            <a:ext cx="365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1825" t="51699" r="50775" b="6369"/>
          <a:stretch>
            <a:fillRect/>
          </a:stretch>
        </p:blipFill>
        <p:spPr bwMode="auto">
          <a:xfrm>
            <a:off x="457200" y="5334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905" t="50032" r="52075" b="6305"/>
          <a:stretch>
            <a:fillRect/>
          </a:stretch>
        </p:blipFill>
        <p:spPr bwMode="auto">
          <a:xfrm>
            <a:off x="457200" y="24384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52" t="6051" b="50584"/>
          <a:stretch>
            <a:fillRect/>
          </a:stretch>
        </p:blipFill>
        <p:spPr bwMode="auto">
          <a:xfrm>
            <a:off x="533400" y="45720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225" t="53601" b="6457"/>
          <a:stretch>
            <a:fillRect/>
          </a:stretch>
        </p:blipFill>
        <p:spPr bwMode="auto">
          <a:xfrm>
            <a:off x="381000" y="533400"/>
            <a:ext cx="3886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647" t="6369" r="49653" b="50266"/>
          <a:stretch>
            <a:fillRect/>
          </a:stretch>
        </p:blipFill>
        <p:spPr bwMode="auto">
          <a:xfrm>
            <a:off x="533400" y="24384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9" t="47134" r="50030" b="6369"/>
          <a:stretch>
            <a:fillRect/>
          </a:stretch>
        </p:blipFill>
        <p:spPr bwMode="auto">
          <a:xfrm>
            <a:off x="609600" y="44958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468" t="5732" r="49870" b="50903"/>
          <a:stretch>
            <a:fillRect/>
          </a:stretch>
        </p:blipFill>
        <p:spPr bwMode="auto">
          <a:xfrm>
            <a:off x="381000" y="60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6"/>
          <a:srcRect l="1289" t="51062" r="51311" b="6688"/>
          <a:stretch>
            <a:fillRect/>
          </a:stretch>
        </p:blipFill>
        <p:spPr bwMode="auto">
          <a:xfrm>
            <a:off x="609600" y="25146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50130" t="6051" b="50584"/>
          <a:stretch>
            <a:fillRect/>
          </a:stretch>
        </p:blipFill>
        <p:spPr bwMode="auto">
          <a:xfrm>
            <a:off x="533400" y="45720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50130" t="5732" b="50903"/>
          <a:stretch>
            <a:fillRect/>
          </a:stretch>
        </p:blipFill>
        <p:spPr bwMode="auto">
          <a:xfrm>
            <a:off x="228600" y="5334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6"/>
          <a:srcRect l="1289" t="5414" r="50030" b="48938"/>
          <a:stretch>
            <a:fillRect/>
          </a:stretch>
        </p:blipFill>
        <p:spPr bwMode="auto">
          <a:xfrm>
            <a:off x="381000" y="2514600"/>
            <a:ext cx="3124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51698" r="51151" b="6688"/>
          <a:stretch>
            <a:fillRect/>
          </a:stretch>
        </p:blipFill>
        <p:spPr bwMode="auto">
          <a:xfrm>
            <a:off x="304800" y="45720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468" t="49097" r="48590" b="6688"/>
          <a:stretch>
            <a:fillRect/>
          </a:stretch>
        </p:blipFill>
        <p:spPr bwMode="auto">
          <a:xfrm>
            <a:off x="304800" y="6096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6"/>
          <a:srcRect l="51251" t="5414" b="51221"/>
          <a:stretch>
            <a:fillRect/>
          </a:stretch>
        </p:blipFill>
        <p:spPr bwMode="auto">
          <a:xfrm>
            <a:off x="304800" y="26670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6051" r="50547" b="50318"/>
          <a:stretch>
            <a:fillRect/>
          </a:stretch>
        </p:blipFill>
        <p:spPr bwMode="auto">
          <a:xfrm>
            <a:off x="381000" y="4572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42675" r="49534" b="28854"/>
          <a:stretch>
            <a:fillRect/>
          </a:stretch>
        </p:blipFill>
        <p:spPr bwMode="auto">
          <a:xfrm>
            <a:off x="228600" y="304800"/>
            <a:ext cx="625415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2"/>
          <a:srcRect l="1230" t="84286" r="79709" b="9144"/>
          <a:stretch>
            <a:fillRect/>
          </a:stretch>
        </p:blipFill>
        <p:spPr bwMode="auto">
          <a:xfrm>
            <a:off x="6477000" y="1600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9200" y="0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Mutant1 150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7</cp:revision>
  <dcterms:created xsi:type="dcterms:W3CDTF">2015-02-05T13:41:49Z</dcterms:created>
  <dcterms:modified xsi:type="dcterms:W3CDTF">2015-02-05T14:40:19Z</dcterms:modified>
</cp:coreProperties>
</file>