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009A-E4E6-4C74-9833-A8260B81191C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7325" b="49310"/>
          <a:stretch>
            <a:fillRect/>
          </a:stretch>
        </p:blipFill>
        <p:spPr bwMode="auto">
          <a:xfrm>
            <a:off x="533400" y="7620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6688" r="50156" b="52229"/>
          <a:stretch>
            <a:fillRect/>
          </a:stretch>
        </p:blipFill>
        <p:spPr bwMode="auto">
          <a:xfrm>
            <a:off x="609600" y="2438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49682" r="50547" b="7643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48408" r="51698" b="6688"/>
          <a:stretch>
            <a:fillRect/>
          </a:stretch>
        </p:blipFill>
        <p:spPr bwMode="auto">
          <a:xfrm>
            <a:off x="2286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726" t="52101" r="-232" b="6941"/>
          <a:stretch>
            <a:fillRect/>
          </a:stretch>
        </p:blipFill>
        <p:spPr bwMode="auto">
          <a:xfrm>
            <a:off x="228600" y="236220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80" t="51693" r="5383" b="6322"/>
          <a:stretch>
            <a:fillRect/>
          </a:stretch>
        </p:blipFill>
        <p:spPr bwMode="auto">
          <a:xfrm>
            <a:off x="304800" y="42672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7325" r="49136" b="51592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49873" r="50727" b="6941"/>
          <a:stretch>
            <a:fillRect/>
          </a:stretch>
        </p:blipFill>
        <p:spPr bwMode="auto">
          <a:xfrm>
            <a:off x="262565" y="2667000"/>
            <a:ext cx="33188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49628"/>
          <a:stretch>
            <a:fillRect/>
          </a:stretch>
        </p:blipFill>
        <p:spPr bwMode="auto">
          <a:xfrm>
            <a:off x="381000" y="46482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50690" b="6688"/>
          <a:stretch>
            <a:fillRect/>
          </a:stretch>
        </p:blipFill>
        <p:spPr bwMode="auto">
          <a:xfrm>
            <a:off x="533400" y="4572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6688" b="49947"/>
          <a:stretch>
            <a:fillRect/>
          </a:stretch>
        </p:blipFill>
        <p:spPr bwMode="auto">
          <a:xfrm>
            <a:off x="6096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7006" b="51911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Mutant1 Norm 150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t="66561" r="28254" b="7643"/>
          <a:stretch>
            <a:fillRect/>
          </a:stretch>
        </p:blipFill>
        <p:spPr bwMode="auto">
          <a:xfrm>
            <a:off x="457200" y="609600"/>
            <a:ext cx="6996224" cy="141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3</cp:revision>
  <dcterms:created xsi:type="dcterms:W3CDTF">2015-02-05T13:26:49Z</dcterms:created>
  <dcterms:modified xsi:type="dcterms:W3CDTF">2015-02-05T14:41:16Z</dcterms:modified>
</cp:coreProperties>
</file>