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749-CCF1-4FC1-94C3-DFC5C510BA01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FD89-B90F-4909-9AEE-47E5DB38A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51252" t="6369" b="51135"/>
          <a:stretch>
            <a:fillRect/>
          </a:stretch>
        </p:blipFill>
        <p:spPr bwMode="auto">
          <a:xfrm>
            <a:off x="152400" y="76200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 l="1289" t="7006" r="50030" b="49628"/>
          <a:stretch>
            <a:fillRect/>
          </a:stretch>
        </p:blipFill>
        <p:spPr bwMode="auto">
          <a:xfrm>
            <a:off x="76200" y="2438400"/>
            <a:ext cx="419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7"/>
          <a:srcRect l="50735" t="6051" b="52049"/>
          <a:stretch>
            <a:fillRect/>
          </a:stretch>
        </p:blipFill>
        <p:spPr bwMode="auto">
          <a:xfrm>
            <a:off x="228600" y="46482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48689" t="54734" b="7643"/>
          <a:stretch>
            <a:fillRect/>
          </a:stretch>
        </p:blipFill>
        <p:spPr bwMode="auto">
          <a:xfrm>
            <a:off x="76200" y="3048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7006" b="47346"/>
          <a:stretch>
            <a:fillRect/>
          </a:stretch>
        </p:blipFill>
        <p:spPr bwMode="auto">
          <a:xfrm>
            <a:off x="228600" y="28956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6051" r="49265" b="51690"/>
          <a:stretch>
            <a:fillRect/>
          </a:stretch>
        </p:blipFill>
        <p:spPr bwMode="auto">
          <a:xfrm>
            <a:off x="381000" y="48006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289" t="6369" r="50637" b="46072"/>
          <a:stretch>
            <a:fillRect/>
          </a:stretch>
        </p:blipFill>
        <p:spPr bwMode="auto">
          <a:xfrm>
            <a:off x="533400" y="6858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49970" t="50372" b="7643"/>
          <a:stretch>
            <a:fillRect/>
          </a:stretch>
        </p:blipFill>
        <p:spPr bwMode="auto">
          <a:xfrm>
            <a:off x="609600" y="2743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931" t="47951" r="50648" b="7325"/>
          <a:stretch>
            <a:fillRect/>
          </a:stretch>
        </p:blipFill>
        <p:spPr bwMode="auto">
          <a:xfrm>
            <a:off x="685800" y="47244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 l="1289" t="49854" r="49355" b="7643"/>
          <a:stretch>
            <a:fillRect/>
          </a:stretch>
        </p:blipFill>
        <p:spPr bwMode="auto">
          <a:xfrm>
            <a:off x="457200" y="457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289" t="52654" r="50030" b="7643"/>
          <a:stretch>
            <a:fillRect/>
          </a:stretch>
        </p:blipFill>
        <p:spPr bwMode="auto">
          <a:xfrm>
            <a:off x="381000" y="2743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49352" t="52880" b="7325"/>
          <a:stretch>
            <a:fillRect/>
          </a:stretch>
        </p:blipFill>
        <p:spPr bwMode="auto">
          <a:xfrm>
            <a:off x="304800" y="47244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M1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50894" t="6215" b="49893"/>
          <a:stretch>
            <a:fillRect/>
          </a:stretch>
        </p:blipFill>
        <p:spPr bwMode="auto">
          <a:xfrm>
            <a:off x="228600" y="6858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7844" r="47725" b="53266"/>
          <a:stretch>
            <a:fillRect/>
          </a:stretch>
        </p:blipFill>
        <p:spPr bwMode="auto">
          <a:xfrm>
            <a:off x="381000" y="2895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110" t="6688" r="49445" b="49947"/>
          <a:stretch>
            <a:fillRect/>
          </a:stretch>
        </p:blipFill>
        <p:spPr bwMode="auto">
          <a:xfrm>
            <a:off x="381000" y="45720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Cortex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50107" r="50387" b="7006"/>
          <a:stretch>
            <a:fillRect/>
          </a:stretch>
        </p:blipFill>
        <p:spPr bwMode="auto">
          <a:xfrm>
            <a:off x="228600" y="6858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462" t="7898" b="50761"/>
          <a:stretch>
            <a:fillRect/>
          </a:stretch>
        </p:blipFill>
        <p:spPr bwMode="auto">
          <a:xfrm>
            <a:off x="2286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844" t="6688" b="49947"/>
          <a:stretch>
            <a:fillRect/>
          </a:stretch>
        </p:blipFill>
        <p:spPr bwMode="auto">
          <a:xfrm>
            <a:off x="304800" y="44958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</a:p>
          <a:p>
            <a:endParaRPr lang="en-US" sz="2000" dirty="0"/>
          </a:p>
          <a:p>
            <a:r>
              <a:rPr lang="en-US" sz="2000" dirty="0" smtClean="0"/>
              <a:t>						M1 </a:t>
            </a:r>
            <a:r>
              <a:rPr lang="en-US" sz="2000" dirty="0" err="1" smtClean="0"/>
              <a:t>vs</a:t>
            </a:r>
            <a:r>
              <a:rPr lang="en-US" sz="2000" dirty="0" smtClean="0"/>
              <a:t> M2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647" t="5732" b="42038"/>
          <a:stretch>
            <a:fillRect/>
          </a:stretch>
        </p:blipFill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l="2004" t="6051" b="40446"/>
          <a:stretch>
            <a:fillRect/>
          </a:stretch>
        </p:blipFill>
        <p:spPr bwMode="auto">
          <a:xfrm>
            <a:off x="4648200" y="2971800"/>
            <a:ext cx="4284921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1825" t="6369" r="2502" b="42994"/>
          <a:stretch>
            <a:fillRect/>
          </a:stretch>
        </p:blipFill>
        <p:spPr bwMode="auto">
          <a:xfrm>
            <a:off x="4572000" y="4800600"/>
            <a:ext cx="4572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7450" r="49106" b="52176"/>
          <a:stretch>
            <a:fillRect/>
          </a:stretch>
        </p:blipFill>
        <p:spPr bwMode="auto">
          <a:xfrm>
            <a:off x="0" y="762000"/>
            <a:ext cx="411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647" t="49239" r="49132" b="7006"/>
          <a:stretch>
            <a:fillRect/>
          </a:stretch>
        </p:blipFill>
        <p:spPr bwMode="auto">
          <a:xfrm>
            <a:off x="152400" y="27432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 t="46054" r="48711" b="8333"/>
          <a:stretch>
            <a:fillRect/>
          </a:stretch>
        </p:blipFill>
        <p:spPr bwMode="auto">
          <a:xfrm>
            <a:off x="304800" y="4800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6560" r="30758" b="5733"/>
          <a:stretch>
            <a:fillRect/>
          </a:stretch>
        </p:blipFill>
        <p:spPr bwMode="auto">
          <a:xfrm>
            <a:off x="533400" y="457200"/>
            <a:ext cx="6388467" cy="143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6</cp:revision>
  <dcterms:created xsi:type="dcterms:W3CDTF">2015-02-04T19:54:25Z</dcterms:created>
  <dcterms:modified xsi:type="dcterms:W3CDTF">2015-02-05T14:54:46Z</dcterms:modified>
</cp:coreProperties>
</file>