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732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E7F3-E106-4935-B724-098C48254C2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2221" t="48408" r="50019" b="7006"/>
          <a:stretch>
            <a:fillRect/>
          </a:stretch>
        </p:blipFill>
        <p:spPr bwMode="auto">
          <a:xfrm>
            <a:off x="381000" y="4572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9" name="Picture 8"/>
          <p:cNvPicPr/>
          <p:nvPr/>
        </p:nvPicPr>
        <p:blipFill>
          <a:blip r:embed="rId6"/>
          <a:srcRect l="1427" t="7006" r="50054" b="49789"/>
          <a:stretch>
            <a:fillRect/>
          </a:stretch>
        </p:blipFill>
        <p:spPr bwMode="auto">
          <a:xfrm>
            <a:off x="304800" y="2286000"/>
            <a:ext cx="3276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7"/>
          <a:srcRect l="1282" t="7006" r="52582" b="49628"/>
          <a:stretch>
            <a:fillRect/>
          </a:stretch>
        </p:blipFill>
        <p:spPr bwMode="auto">
          <a:xfrm>
            <a:off x="304800" y="44958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49981" t="52973" b="7006"/>
          <a:stretch>
            <a:fillRect/>
          </a:stretch>
        </p:blipFill>
        <p:spPr bwMode="auto">
          <a:xfrm>
            <a:off x="457200" y="4572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9" name="Picture 8"/>
          <p:cNvPicPr/>
          <p:nvPr/>
        </p:nvPicPr>
        <p:blipFill>
          <a:blip r:embed="rId6"/>
          <a:srcRect l="1427" t="47669" r="51481" b="7643"/>
          <a:stretch>
            <a:fillRect/>
          </a:stretch>
        </p:blipFill>
        <p:spPr bwMode="auto">
          <a:xfrm>
            <a:off x="685800" y="25908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7"/>
          <a:srcRect l="51263" t="50372" b="7006"/>
          <a:stretch>
            <a:fillRect/>
          </a:stretch>
        </p:blipFill>
        <p:spPr bwMode="auto">
          <a:xfrm>
            <a:off x="609600" y="44958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1217" t="7325" r="51300" b="51592"/>
          <a:stretch>
            <a:fillRect/>
          </a:stretch>
        </p:blipFill>
        <p:spPr bwMode="auto">
          <a:xfrm>
            <a:off x="381000" y="533400"/>
            <a:ext cx="2971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9" name="Picture 8"/>
          <p:cNvPicPr/>
          <p:nvPr/>
        </p:nvPicPr>
        <p:blipFill>
          <a:blip r:embed="rId6"/>
          <a:srcRect l="50000" t="52223" r="54" b="7643"/>
          <a:stretch>
            <a:fillRect/>
          </a:stretch>
        </p:blipFill>
        <p:spPr bwMode="auto">
          <a:xfrm>
            <a:off x="381000" y="2514600"/>
            <a:ext cx="3200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7"/>
          <a:srcRect l="49981" t="7006" b="49628"/>
          <a:stretch>
            <a:fillRect/>
          </a:stretch>
        </p:blipFill>
        <p:spPr bwMode="auto">
          <a:xfrm>
            <a:off x="533400" y="44196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49981" t="7325" b="51592"/>
          <a:stretch>
            <a:fillRect/>
          </a:stretch>
        </p:blipFill>
        <p:spPr bwMode="auto">
          <a:xfrm>
            <a:off x="228600" y="5334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9" name="Picture 8"/>
          <p:cNvPicPr/>
          <p:nvPr/>
        </p:nvPicPr>
        <p:blipFill>
          <a:blip r:embed="rId6"/>
          <a:srcRect l="51373" t="7006" b="52331"/>
          <a:stretch>
            <a:fillRect/>
          </a:stretch>
        </p:blipFill>
        <p:spPr bwMode="auto">
          <a:xfrm>
            <a:off x="457200" y="2438400"/>
            <a:ext cx="3200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7"/>
          <a:srcRect l="1282" t="48089" r="50019" b="7006"/>
          <a:stretch>
            <a:fillRect/>
          </a:stretch>
        </p:blipFill>
        <p:spPr bwMode="auto">
          <a:xfrm>
            <a:off x="457200" y="44958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4"/>
          <a:srcRect l="49981" t="6688" b="52229"/>
          <a:stretch>
            <a:fillRect/>
          </a:stretch>
        </p:blipFill>
        <p:spPr bwMode="auto">
          <a:xfrm>
            <a:off x="304800" y="609600"/>
            <a:ext cx="3810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1459" t="51087" r="50394" b="7246"/>
          <a:stretch>
            <a:fillRect/>
          </a:stretch>
        </p:blipFill>
        <p:spPr bwMode="auto">
          <a:xfrm>
            <a:off x="533400" y="2362200"/>
            <a:ext cx="3276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1263" t="6051" b="50584"/>
          <a:stretch>
            <a:fillRect/>
          </a:stretch>
        </p:blipFill>
        <p:spPr bwMode="auto">
          <a:xfrm>
            <a:off x="381000" y="42672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1282" t="50053" r="47455" b="8917"/>
          <a:stretch>
            <a:fillRect/>
          </a:stretch>
        </p:blipFill>
        <p:spPr bwMode="auto">
          <a:xfrm>
            <a:off x="304800" y="4572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51065" t="6945" b="51509"/>
          <a:stretch>
            <a:fillRect/>
          </a:stretch>
        </p:blipFill>
        <p:spPr bwMode="auto">
          <a:xfrm>
            <a:off x="304800" y="2590800"/>
            <a:ext cx="304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282" t="51699" r="51300" b="6369"/>
          <a:stretch>
            <a:fillRect/>
          </a:stretch>
        </p:blipFill>
        <p:spPr bwMode="auto">
          <a:xfrm>
            <a:off x="381000" y="4343400"/>
            <a:ext cx="3276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4"/>
          <a:srcRect l="2563" t="6688" r="50019" b="49947"/>
          <a:stretch>
            <a:fillRect/>
          </a:stretch>
        </p:blipFill>
        <p:spPr bwMode="auto">
          <a:xfrm>
            <a:off x="304800" y="4572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1459" t="6945" r="50394" b="48913"/>
          <a:stretch>
            <a:fillRect/>
          </a:stretch>
        </p:blipFill>
        <p:spPr bwMode="auto">
          <a:xfrm>
            <a:off x="304800" y="22860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t="5414" b="42675"/>
          <a:stretch>
            <a:fillRect/>
          </a:stretch>
        </p:blipFill>
        <p:spPr bwMode="auto">
          <a:xfrm>
            <a:off x="4495800" y="48768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2" t="6051" r="50019" b="52866"/>
          <a:stretch>
            <a:fillRect/>
          </a:stretch>
        </p:blipFill>
        <p:spPr bwMode="auto">
          <a:xfrm>
            <a:off x="609600" y="48768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6561" r="23068" b="7962"/>
          <a:stretch>
            <a:fillRect/>
          </a:stretch>
        </p:blipFill>
        <p:spPr bwMode="auto">
          <a:xfrm>
            <a:off x="914400" y="990600"/>
            <a:ext cx="6781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84</Words>
  <Application>Microsoft Office PowerPoint</Application>
  <PresentationFormat>On-screen Show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8</cp:revision>
  <dcterms:created xsi:type="dcterms:W3CDTF">2015-02-04T22:32:01Z</dcterms:created>
  <dcterms:modified xsi:type="dcterms:W3CDTF">2015-02-05T14:55:26Z</dcterms:modified>
</cp:coreProperties>
</file>