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1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8879E-826B-420F-83AE-7B1E7D10DA72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36CFC-2F49-4899-9A69-E82FCDC4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l="2183" t="6051" r="9480" b="61783"/>
          <a:stretch>
            <a:fillRect/>
          </a:stretch>
        </p:blipFill>
        <p:spPr bwMode="auto">
          <a:xfrm>
            <a:off x="4572000" y="838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l="1468" t="5414" r="11288" b="61465"/>
          <a:stretch>
            <a:fillRect/>
          </a:stretch>
        </p:blipFill>
        <p:spPr bwMode="auto">
          <a:xfrm>
            <a:off x="4572000" y="2590800"/>
            <a:ext cx="403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 l="2004" t="5732" r="12297" b="60828"/>
          <a:stretch>
            <a:fillRect/>
          </a:stretch>
        </p:blipFill>
        <p:spPr bwMode="auto">
          <a:xfrm>
            <a:off x="4572000" y="4267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50328" t="45488" b="6051"/>
          <a:stretch>
            <a:fillRect/>
          </a:stretch>
        </p:blipFill>
        <p:spPr bwMode="auto">
          <a:xfrm>
            <a:off x="304800" y="4572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49844" t="53662" b="6303"/>
          <a:stretch>
            <a:fillRect/>
          </a:stretch>
        </p:blipFill>
        <p:spPr bwMode="auto">
          <a:xfrm>
            <a:off x="304800" y="2438400"/>
            <a:ext cx="3505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825" t="6369" r="49493" b="52548"/>
          <a:stretch>
            <a:fillRect/>
          </a:stretch>
        </p:blipFill>
        <p:spPr bwMode="auto">
          <a:xfrm>
            <a:off x="457200" y="42672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l="2183" t="6051" r="9480" b="61783"/>
          <a:stretch>
            <a:fillRect/>
          </a:stretch>
        </p:blipFill>
        <p:spPr bwMode="auto">
          <a:xfrm>
            <a:off x="4572000" y="838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l="1468" t="5414" r="11288" b="61465"/>
          <a:stretch>
            <a:fillRect/>
          </a:stretch>
        </p:blipFill>
        <p:spPr bwMode="auto">
          <a:xfrm>
            <a:off x="4572000" y="2590800"/>
            <a:ext cx="403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 l="2004" t="5732" r="12297" b="60828"/>
          <a:stretch>
            <a:fillRect/>
          </a:stretch>
        </p:blipFill>
        <p:spPr bwMode="auto">
          <a:xfrm>
            <a:off x="4572000" y="4267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1647" t="6688" r="50953" b="47665"/>
          <a:stretch>
            <a:fillRect/>
          </a:stretch>
        </p:blipFill>
        <p:spPr bwMode="auto">
          <a:xfrm>
            <a:off x="381000" y="609600"/>
            <a:ext cx="3581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1110" t="5732" r="48873" b="48620"/>
          <a:stretch>
            <a:fillRect/>
          </a:stretch>
        </p:blipFill>
        <p:spPr bwMode="auto">
          <a:xfrm>
            <a:off x="457200" y="2438400"/>
            <a:ext cx="3505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50912" t="6369" b="51168"/>
          <a:stretch>
            <a:fillRect/>
          </a:stretch>
        </p:blipFill>
        <p:spPr bwMode="auto">
          <a:xfrm>
            <a:off x="533400" y="4267200"/>
            <a:ext cx="3657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l="2183" t="6051" r="9480" b="61783"/>
          <a:stretch>
            <a:fillRect/>
          </a:stretch>
        </p:blipFill>
        <p:spPr bwMode="auto">
          <a:xfrm>
            <a:off x="4572000" y="838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l="1468" t="5414" r="11288" b="61465"/>
          <a:stretch>
            <a:fillRect/>
          </a:stretch>
        </p:blipFill>
        <p:spPr bwMode="auto">
          <a:xfrm>
            <a:off x="4572000" y="2590800"/>
            <a:ext cx="403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 l="2004" t="5732" r="12297" b="60828"/>
          <a:stretch>
            <a:fillRect/>
          </a:stretch>
        </p:blipFill>
        <p:spPr bwMode="auto">
          <a:xfrm>
            <a:off x="4572000" y="4267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1647" t="47771" r="50953" b="6051"/>
          <a:stretch>
            <a:fillRect/>
          </a:stretch>
        </p:blipFill>
        <p:spPr bwMode="auto">
          <a:xfrm>
            <a:off x="457200" y="533400"/>
            <a:ext cx="3505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1110" t="51380" r="48873" b="6303"/>
          <a:stretch>
            <a:fillRect/>
          </a:stretch>
        </p:blipFill>
        <p:spPr bwMode="auto">
          <a:xfrm>
            <a:off x="381000" y="2514600"/>
            <a:ext cx="3581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825" t="52017" r="50775" b="6046"/>
          <a:stretch>
            <a:fillRect/>
          </a:stretch>
        </p:blipFill>
        <p:spPr bwMode="auto">
          <a:xfrm>
            <a:off x="457200" y="4419600"/>
            <a:ext cx="3581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l="2183" t="6051" r="9480" b="61783"/>
          <a:stretch>
            <a:fillRect/>
          </a:stretch>
        </p:blipFill>
        <p:spPr bwMode="auto">
          <a:xfrm>
            <a:off x="4572000" y="838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l="1468" t="5414" r="11288" b="61465"/>
          <a:stretch>
            <a:fillRect/>
          </a:stretch>
        </p:blipFill>
        <p:spPr bwMode="auto">
          <a:xfrm>
            <a:off x="4572000" y="2590800"/>
            <a:ext cx="403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 l="2004" t="5732" r="12297" b="60828"/>
          <a:stretch>
            <a:fillRect/>
          </a:stretch>
        </p:blipFill>
        <p:spPr bwMode="auto">
          <a:xfrm>
            <a:off x="4572000" y="4267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50328" t="6688" b="49947"/>
          <a:stretch>
            <a:fillRect/>
          </a:stretch>
        </p:blipFill>
        <p:spPr bwMode="auto">
          <a:xfrm>
            <a:off x="381000" y="609600"/>
            <a:ext cx="3276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51127" t="5732" b="50903"/>
          <a:stretch>
            <a:fillRect/>
          </a:stretch>
        </p:blipFill>
        <p:spPr bwMode="auto">
          <a:xfrm>
            <a:off x="533400" y="2514600"/>
            <a:ext cx="3200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825" t="54474" r="50775" b="9183"/>
          <a:stretch>
            <a:fillRect/>
          </a:stretch>
        </p:blipFill>
        <p:spPr bwMode="auto">
          <a:xfrm>
            <a:off x="533400" y="4419600"/>
            <a:ext cx="3276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2183" t="6051" r="9480" b="61783"/>
          <a:stretch>
            <a:fillRect/>
          </a:stretch>
        </p:blipFill>
        <p:spPr bwMode="auto">
          <a:xfrm>
            <a:off x="4572000" y="838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l="1468" t="5414" r="11288" b="61465"/>
          <a:stretch>
            <a:fillRect/>
          </a:stretch>
        </p:blipFill>
        <p:spPr bwMode="auto">
          <a:xfrm>
            <a:off x="4572000" y="2590800"/>
            <a:ext cx="403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l="2004" t="5732" r="12297" b="60828"/>
          <a:stretch>
            <a:fillRect/>
          </a:stretch>
        </p:blipFill>
        <p:spPr bwMode="auto">
          <a:xfrm>
            <a:off x="4572000" y="4267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5"/>
          <a:srcRect l="49225" t="6981" b="51539"/>
          <a:stretch>
            <a:fillRect/>
          </a:stretch>
        </p:blipFill>
        <p:spPr bwMode="auto">
          <a:xfrm>
            <a:off x="304800" y="685800"/>
            <a:ext cx="3505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49970" t="6422" b="52495"/>
          <a:stretch>
            <a:fillRect/>
          </a:stretch>
        </p:blipFill>
        <p:spPr bwMode="auto">
          <a:xfrm>
            <a:off x="609600" y="2590800"/>
            <a:ext cx="3124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49970" t="7006" b="51911"/>
          <a:stretch>
            <a:fillRect/>
          </a:stretch>
        </p:blipFill>
        <p:spPr bwMode="auto">
          <a:xfrm>
            <a:off x="381000" y="4267200"/>
            <a:ext cx="3352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2183" t="6051" r="9480" b="61783"/>
          <a:stretch>
            <a:fillRect/>
          </a:stretch>
        </p:blipFill>
        <p:spPr bwMode="auto">
          <a:xfrm>
            <a:off x="4572000" y="838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l="1468" t="5414" r="11288" b="61465"/>
          <a:stretch>
            <a:fillRect/>
          </a:stretch>
        </p:blipFill>
        <p:spPr bwMode="auto">
          <a:xfrm>
            <a:off x="4572000" y="2590800"/>
            <a:ext cx="403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l="2004" t="5732" r="12297" b="60828"/>
          <a:stretch>
            <a:fillRect/>
          </a:stretch>
        </p:blipFill>
        <p:spPr bwMode="auto">
          <a:xfrm>
            <a:off x="4572000" y="4267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5"/>
          <a:srcRect l="1825" t="5096" r="50775" b="53821"/>
          <a:stretch>
            <a:fillRect/>
          </a:stretch>
        </p:blipFill>
        <p:spPr bwMode="auto">
          <a:xfrm>
            <a:off x="304800" y="685800"/>
            <a:ext cx="3200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1289" t="6422" r="50030" b="52495"/>
          <a:stretch>
            <a:fillRect/>
          </a:stretch>
        </p:blipFill>
        <p:spPr bwMode="auto">
          <a:xfrm>
            <a:off x="381000" y="2590800"/>
            <a:ext cx="3276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1289" t="7006" r="48748" b="51911"/>
          <a:stretch>
            <a:fillRect/>
          </a:stretch>
        </p:blipFill>
        <p:spPr bwMode="auto">
          <a:xfrm>
            <a:off x="381000" y="46482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2183" t="6051" r="9480" b="61783"/>
          <a:stretch>
            <a:fillRect/>
          </a:stretch>
        </p:blipFill>
        <p:spPr bwMode="auto">
          <a:xfrm>
            <a:off x="4572000" y="838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l="1468" t="5414" r="11288" b="61465"/>
          <a:stretch>
            <a:fillRect/>
          </a:stretch>
        </p:blipFill>
        <p:spPr bwMode="auto">
          <a:xfrm>
            <a:off x="4572000" y="2590800"/>
            <a:ext cx="403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l="2004" t="5732" r="12297" b="60828"/>
          <a:stretch>
            <a:fillRect/>
          </a:stretch>
        </p:blipFill>
        <p:spPr bwMode="auto">
          <a:xfrm>
            <a:off x="4572000" y="4267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7" name="Picture 6"/>
          <p:cNvPicPr/>
          <p:nvPr/>
        </p:nvPicPr>
        <p:blipFill>
          <a:blip r:embed="rId5"/>
          <a:srcRect l="1825" t="50744" r="48212" b="6369"/>
          <a:stretch>
            <a:fillRect/>
          </a:stretch>
        </p:blipFill>
        <p:spPr bwMode="auto">
          <a:xfrm>
            <a:off x="457200" y="609600"/>
            <a:ext cx="3200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6"/>
          <a:srcRect l="1289" t="48886" r="50637" b="6369"/>
          <a:stretch>
            <a:fillRect/>
          </a:stretch>
        </p:blipFill>
        <p:spPr bwMode="auto">
          <a:xfrm>
            <a:off x="533400" y="2514600"/>
            <a:ext cx="3124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7"/>
          <a:srcRect l="1289" t="50371" r="47467" b="6263"/>
          <a:stretch>
            <a:fillRect/>
          </a:stretch>
        </p:blipFill>
        <p:spPr bwMode="auto">
          <a:xfrm>
            <a:off x="609600" y="4800600"/>
            <a:ext cx="3352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66667" r="25622" b="8334"/>
          <a:stretch>
            <a:fillRect/>
          </a:stretch>
        </p:blipFill>
        <p:spPr bwMode="auto">
          <a:xfrm>
            <a:off x="304800" y="154200"/>
            <a:ext cx="8458200" cy="159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84</Words>
  <Application>Microsoft Office PowerPoint</Application>
  <PresentationFormat>On-screen Show (4:3)</PresentationFormat>
  <Paragraphs>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Mary</dc:creator>
  <cp:lastModifiedBy>Mary</cp:lastModifiedBy>
  <cp:revision>6</cp:revision>
  <dcterms:created xsi:type="dcterms:W3CDTF">2015-02-04T22:04:57Z</dcterms:created>
  <dcterms:modified xsi:type="dcterms:W3CDTF">2015-02-05T14:58:34Z</dcterms:modified>
</cp:coreProperties>
</file>