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6246-E83A-448D-9813-C174133ADE3F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1282" t="50690" r="51300" b="7006"/>
          <a:stretch>
            <a:fillRect/>
          </a:stretch>
        </p:blipFill>
        <p:spPr bwMode="auto">
          <a:xfrm>
            <a:off x="457200" y="6096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6688" r="50019" b="52229"/>
          <a:stretch>
            <a:fillRect/>
          </a:stretch>
        </p:blipFill>
        <p:spPr bwMode="auto">
          <a:xfrm>
            <a:off x="457200" y="22860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50690" r="50019" b="7006"/>
          <a:stretch>
            <a:fillRect/>
          </a:stretch>
        </p:blipFill>
        <p:spPr bwMode="auto">
          <a:xfrm>
            <a:off x="457200" y="44958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563" t="7325" r="50019" b="51592"/>
          <a:stretch>
            <a:fillRect/>
          </a:stretch>
        </p:blipFill>
        <p:spPr bwMode="auto">
          <a:xfrm>
            <a:off x="304800" y="45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6688" r="50019" b="52229"/>
          <a:stretch>
            <a:fillRect/>
          </a:stretch>
        </p:blipFill>
        <p:spPr bwMode="auto">
          <a:xfrm>
            <a:off x="304800" y="22098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7325" r="50019" b="49310"/>
          <a:stretch>
            <a:fillRect/>
          </a:stretch>
        </p:blipFill>
        <p:spPr bwMode="auto">
          <a:xfrm>
            <a:off x="381000" y="44196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981" t="50690" b="7006"/>
          <a:stretch>
            <a:fillRect/>
          </a:stretch>
        </p:blipFill>
        <p:spPr bwMode="auto">
          <a:xfrm>
            <a:off x="228600" y="3810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6688" r="51300" b="49947"/>
          <a:stretch>
            <a:fillRect/>
          </a:stretch>
        </p:blipFill>
        <p:spPr bwMode="auto">
          <a:xfrm>
            <a:off x="381000" y="24384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52973" b="7006"/>
          <a:stretch>
            <a:fillRect/>
          </a:stretch>
        </p:blipFill>
        <p:spPr bwMode="auto">
          <a:xfrm>
            <a:off x="381000" y="44196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263" t="7325" b="49310"/>
          <a:stretch>
            <a:fillRect/>
          </a:stretch>
        </p:blipFill>
        <p:spPr bwMode="auto">
          <a:xfrm>
            <a:off x="304800" y="53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563" t="53522" r="48081" b="8317"/>
          <a:stretch>
            <a:fillRect/>
          </a:stretch>
        </p:blipFill>
        <p:spPr bwMode="auto">
          <a:xfrm>
            <a:off x="381000" y="24384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48718" t="7325" b="49840"/>
          <a:stretch>
            <a:fillRect/>
          </a:stretch>
        </p:blipFill>
        <p:spPr bwMode="auto">
          <a:xfrm>
            <a:off x="381000" y="4343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981" t="5732" b="50902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81" t="6369" b="50265"/>
          <a:stretch>
            <a:fillRect/>
          </a:stretch>
        </p:blipFill>
        <p:spPr bwMode="auto">
          <a:xfrm>
            <a:off x="304800" y="2438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81" t="5414" b="51221"/>
          <a:stretch>
            <a:fillRect/>
          </a:stretch>
        </p:blipFill>
        <p:spPr bwMode="auto">
          <a:xfrm>
            <a:off x="304800" y="44958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973" t="7519" r="47629" b="51398"/>
          <a:stretch>
            <a:fillRect/>
          </a:stretch>
        </p:blipFill>
        <p:spPr bwMode="auto">
          <a:xfrm>
            <a:off x="152400" y="609600"/>
            <a:ext cx="3695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6369" r="48737" b="50265"/>
          <a:stretch>
            <a:fillRect/>
          </a:stretch>
        </p:blipFill>
        <p:spPr bwMode="auto">
          <a:xfrm>
            <a:off x="228600" y="2514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074" t="5414" r="48907" b="52956"/>
          <a:stretch>
            <a:fillRect/>
          </a:stretch>
        </p:blipFill>
        <p:spPr bwMode="auto">
          <a:xfrm>
            <a:off x="228600" y="44196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282" t="51380" r="48737" b="7006"/>
          <a:stretch>
            <a:fillRect/>
          </a:stretch>
        </p:blipFill>
        <p:spPr bwMode="auto">
          <a:xfrm>
            <a:off x="381000" y="6096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47452" r="50019" b="7006"/>
          <a:stretch>
            <a:fillRect/>
          </a:stretch>
        </p:blipFill>
        <p:spPr bwMode="auto">
          <a:xfrm>
            <a:off x="457200" y="22860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2" t="48779" r="50018" b="6369"/>
          <a:stretch>
            <a:fillRect/>
          </a:stretch>
        </p:blipFill>
        <p:spPr bwMode="auto">
          <a:xfrm>
            <a:off x="304800" y="44196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4583" r="29722" b="9375"/>
          <a:stretch>
            <a:fillRect/>
          </a:stretch>
        </p:blipFill>
        <p:spPr bwMode="auto">
          <a:xfrm>
            <a:off x="0" y="3048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84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8</cp:revision>
  <dcterms:created xsi:type="dcterms:W3CDTF">2015-02-04T22:51:10Z</dcterms:created>
  <dcterms:modified xsi:type="dcterms:W3CDTF">2015-02-05T15:00:55Z</dcterms:modified>
</cp:coreProperties>
</file>