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0D3D-FAE4-4878-8110-F448FAB2169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51062" t="50372" b="6369"/>
          <a:stretch>
            <a:fillRect/>
          </a:stretch>
        </p:blipFill>
        <p:spPr bwMode="auto">
          <a:xfrm>
            <a:off x="381000" y="3810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0883" t="6688" b="49947"/>
          <a:stretch>
            <a:fillRect/>
          </a:stretch>
        </p:blipFill>
        <p:spPr bwMode="auto">
          <a:xfrm>
            <a:off x="381000" y="2362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50372" r="51151" b="7006"/>
          <a:stretch>
            <a:fillRect/>
          </a:stretch>
        </p:blipFill>
        <p:spPr bwMode="auto">
          <a:xfrm>
            <a:off x="609600" y="44958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362" t="7006" r="50220" b="49628"/>
          <a:stretch>
            <a:fillRect/>
          </a:stretch>
        </p:blipFill>
        <p:spPr bwMode="auto">
          <a:xfrm>
            <a:off x="304800" y="6096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2183" t="52282" r="51472" b="6688"/>
          <a:stretch>
            <a:fillRect/>
          </a:stretch>
        </p:blipFill>
        <p:spPr bwMode="auto">
          <a:xfrm>
            <a:off x="304800" y="26670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130" t="50372" b="7006"/>
          <a:stretch>
            <a:fillRect/>
          </a:stretch>
        </p:blipFill>
        <p:spPr bwMode="auto">
          <a:xfrm>
            <a:off x="457200" y="4495800"/>
            <a:ext cx="342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362" t="52654" r="51501" b="6369"/>
          <a:stretch>
            <a:fillRect/>
          </a:stretch>
        </p:blipFill>
        <p:spPr bwMode="auto">
          <a:xfrm>
            <a:off x="457200" y="838200"/>
            <a:ext cx="335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601" t="47771" b="6688"/>
          <a:stretch>
            <a:fillRect/>
          </a:stretch>
        </p:blipFill>
        <p:spPr bwMode="auto">
          <a:xfrm>
            <a:off x="304800" y="23622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410" t="7006" b="49628"/>
          <a:stretch>
            <a:fillRect/>
          </a:stretch>
        </p:blipFill>
        <p:spPr bwMode="auto">
          <a:xfrm>
            <a:off x="533400" y="46482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49780" t="7006" b="51911"/>
          <a:stretch>
            <a:fillRect/>
          </a:stretch>
        </p:blipFill>
        <p:spPr bwMode="auto">
          <a:xfrm>
            <a:off x="304800" y="6096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2183" t="6688" r="50399" b="43100"/>
          <a:stretch>
            <a:fillRect/>
          </a:stretch>
        </p:blipFill>
        <p:spPr bwMode="auto">
          <a:xfrm>
            <a:off x="533400" y="2590800"/>
            <a:ext cx="312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7006" r="49870" b="51911"/>
          <a:stretch>
            <a:fillRect/>
          </a:stretch>
        </p:blipFill>
        <p:spPr bwMode="auto">
          <a:xfrm>
            <a:off x="457200" y="4572000"/>
            <a:ext cx="342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49613" t="6104" b="50531"/>
          <a:stretch>
            <a:fillRect/>
          </a:stretch>
        </p:blipFill>
        <p:spPr bwMode="auto">
          <a:xfrm>
            <a:off x="381000" y="7620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931" t="49788" r="49106" b="6688"/>
          <a:stretch>
            <a:fillRect/>
          </a:stretch>
        </p:blipFill>
        <p:spPr bwMode="auto">
          <a:xfrm>
            <a:off x="457200" y="25146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468" t="51433" r="49870" b="6688"/>
          <a:stretch>
            <a:fillRect/>
          </a:stretch>
        </p:blipFill>
        <p:spPr bwMode="auto">
          <a:xfrm>
            <a:off x="533400" y="4495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931" t="6104" r="50387" b="52813"/>
          <a:stretch>
            <a:fillRect/>
          </a:stretch>
        </p:blipFill>
        <p:spPr bwMode="auto">
          <a:xfrm>
            <a:off x="228600" y="6096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931" t="7643" r="50816" b="46709"/>
          <a:stretch>
            <a:fillRect/>
          </a:stretch>
        </p:blipFill>
        <p:spPr bwMode="auto">
          <a:xfrm>
            <a:off x="381000" y="25146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50130" t="5785" r="-72" b="48567"/>
          <a:stretch>
            <a:fillRect/>
          </a:stretch>
        </p:blipFill>
        <p:spPr bwMode="auto">
          <a:xfrm>
            <a:off x="304800" y="43434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 l="931" t="49469" r="49106" b="7962"/>
          <a:stretch>
            <a:fillRect/>
          </a:stretch>
        </p:blipFill>
        <p:spPr bwMode="auto">
          <a:xfrm>
            <a:off x="381000" y="685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50894" t="6422" b="50213"/>
          <a:stretch>
            <a:fillRect/>
          </a:stretch>
        </p:blipFill>
        <p:spPr bwMode="auto">
          <a:xfrm>
            <a:off x="533400" y="24384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468" t="8068" r="48590" b="53132"/>
          <a:stretch>
            <a:fillRect/>
          </a:stretch>
        </p:blipFill>
        <p:spPr bwMode="auto">
          <a:xfrm>
            <a:off x="457200" y="42672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5924" r="22174" b="7634"/>
          <a:stretch>
            <a:fillRect/>
          </a:stretch>
        </p:blipFill>
        <p:spPr bwMode="auto">
          <a:xfrm>
            <a:off x="1066800" y="381000"/>
            <a:ext cx="6797420" cy="1297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84</Words>
  <Application>Microsoft Office PowerPoint</Application>
  <PresentationFormat>On-screen Show (4:3)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4</cp:revision>
  <dcterms:created xsi:type="dcterms:W3CDTF">2015-02-05T00:21:58Z</dcterms:created>
  <dcterms:modified xsi:type="dcterms:W3CDTF">2015-02-05T15:01:28Z</dcterms:modified>
</cp:coreProperties>
</file>