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6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C3D3B-8B78-4FFA-B937-6EE477BDC3BD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160" t="6369" r="51300" b="52548"/>
          <a:stretch>
            <a:fillRect/>
          </a:stretch>
        </p:blipFill>
        <p:spPr bwMode="auto">
          <a:xfrm>
            <a:off x="533400" y="7620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282" t="7325" r="51300" b="51592"/>
          <a:stretch>
            <a:fillRect/>
          </a:stretch>
        </p:blipFill>
        <p:spPr bwMode="auto">
          <a:xfrm>
            <a:off x="609600" y="2590800"/>
            <a:ext cx="327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091" t="51698" r="48737" b="7325"/>
          <a:stretch>
            <a:fillRect/>
          </a:stretch>
        </p:blipFill>
        <p:spPr bwMode="auto">
          <a:xfrm>
            <a:off x="685800" y="464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49981" t="49735" b="7006"/>
          <a:stretch>
            <a:fillRect/>
          </a:stretch>
        </p:blipFill>
        <p:spPr bwMode="auto">
          <a:xfrm>
            <a:off x="304800" y="7620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1" t="50690" r="50019" b="7325"/>
          <a:stretch>
            <a:fillRect/>
          </a:stretch>
        </p:blipFill>
        <p:spPr bwMode="auto">
          <a:xfrm>
            <a:off x="533400" y="27432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000" t="51698" b="7325"/>
          <a:stretch>
            <a:fillRect/>
          </a:stretch>
        </p:blipFill>
        <p:spPr bwMode="auto">
          <a:xfrm>
            <a:off x="457200" y="4724400"/>
            <a:ext cx="3733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082" t="49735" r="51300" b="7006"/>
          <a:stretch>
            <a:fillRect/>
          </a:stretch>
        </p:blipFill>
        <p:spPr bwMode="auto">
          <a:xfrm>
            <a:off x="609600" y="6096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981" t="48408" b="7325"/>
          <a:stretch>
            <a:fillRect/>
          </a:stretch>
        </p:blipFill>
        <p:spPr bwMode="auto">
          <a:xfrm>
            <a:off x="609600" y="2590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059" t="6051" r="51300" b="52866"/>
          <a:stretch>
            <a:fillRect/>
          </a:stretch>
        </p:blipFill>
        <p:spPr bwMode="auto">
          <a:xfrm>
            <a:off x="685800" y="47244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48700" t="6369" b="50266"/>
          <a:stretch>
            <a:fillRect/>
          </a:stretch>
        </p:blipFill>
        <p:spPr bwMode="auto">
          <a:xfrm>
            <a:off x="381000" y="990600"/>
            <a:ext cx="312641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263" t="7325" b="51592"/>
          <a:stretch>
            <a:fillRect/>
          </a:stretch>
        </p:blipFill>
        <p:spPr bwMode="auto">
          <a:xfrm>
            <a:off x="609600" y="2819400"/>
            <a:ext cx="320261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263" t="6051" b="48302"/>
          <a:stretch>
            <a:fillRect/>
          </a:stretch>
        </p:blipFill>
        <p:spPr bwMode="auto">
          <a:xfrm>
            <a:off x="609600" y="47244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5"/>
          <a:srcRect l="1282" t="53026" r="50019" b="6369"/>
          <a:stretch>
            <a:fillRect/>
          </a:stretch>
        </p:blipFill>
        <p:spPr bwMode="auto">
          <a:xfrm>
            <a:off x="457200" y="7620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6"/>
          <a:srcRect l="1282" t="50744" r="50019" b="7006"/>
          <a:stretch>
            <a:fillRect/>
          </a:stretch>
        </p:blipFill>
        <p:spPr bwMode="auto">
          <a:xfrm>
            <a:off x="533400" y="27432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7"/>
          <a:srcRect l="50000" t="6369" b="47983"/>
          <a:stretch>
            <a:fillRect/>
          </a:stretch>
        </p:blipFill>
        <p:spPr bwMode="auto">
          <a:xfrm>
            <a:off x="533400" y="4876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1263" t="7378" b="49256"/>
          <a:stretch>
            <a:fillRect/>
          </a:stretch>
        </p:blipFill>
        <p:spPr bwMode="auto">
          <a:xfrm>
            <a:off x="457200" y="76200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282" t="7378" r="50019" b="51540"/>
          <a:stretch>
            <a:fillRect/>
          </a:stretch>
        </p:blipFill>
        <p:spPr bwMode="auto">
          <a:xfrm>
            <a:off x="533400" y="28194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49734" r="51300" b="6688"/>
          <a:stretch>
            <a:fillRect/>
          </a:stretch>
        </p:blipFill>
        <p:spPr bwMode="auto">
          <a:xfrm>
            <a:off x="457200" y="4724400"/>
            <a:ext cx="3581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282" t="7378" r="50019" b="51539"/>
          <a:stretch>
            <a:fillRect/>
          </a:stretch>
        </p:blipFill>
        <p:spPr bwMode="auto">
          <a:xfrm>
            <a:off x="228600" y="8382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263" t="7378" b="51539"/>
          <a:stretch>
            <a:fillRect/>
          </a:stretch>
        </p:blipFill>
        <p:spPr bwMode="auto">
          <a:xfrm>
            <a:off x="304800" y="28194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6369" r="50018" b="50266"/>
          <a:stretch>
            <a:fillRect/>
          </a:stretch>
        </p:blipFill>
        <p:spPr bwMode="auto">
          <a:xfrm>
            <a:off x="304800" y="4800600"/>
            <a:ext cx="3505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6561" r="32188" b="7325"/>
          <a:stretch>
            <a:fillRect/>
          </a:stretch>
        </p:blipFill>
        <p:spPr bwMode="auto">
          <a:xfrm>
            <a:off x="533400" y="228600"/>
            <a:ext cx="792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84</Words>
  <Application>Microsoft Office PowerPoint</Application>
  <PresentationFormat>On-screen Show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5</cp:revision>
  <dcterms:created xsi:type="dcterms:W3CDTF">2015-02-05T14:09:05Z</dcterms:created>
  <dcterms:modified xsi:type="dcterms:W3CDTF">2015-02-05T15:02:19Z</dcterms:modified>
</cp:coreProperties>
</file>