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66" autoAdjust="0"/>
  </p:normalViewPr>
  <p:slideViewPr>
    <p:cSldViewPr>
      <p:cViewPr>
        <p:scale>
          <a:sx n="70" d="100"/>
          <a:sy n="70" d="100"/>
        </p:scale>
        <p:origin x="-130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8D4D7-B523-445C-9100-E81E2F191CC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D3C4-0955-445F-A585-48038BA8F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825" t="6051" r="50775" b="50584"/>
          <a:stretch>
            <a:fillRect/>
          </a:stretch>
        </p:blipFill>
        <p:spPr bwMode="auto">
          <a:xfrm>
            <a:off x="304800" y="5334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065" t="49734" b="5733"/>
          <a:stretch>
            <a:fillRect/>
          </a:stretch>
        </p:blipFill>
        <p:spPr bwMode="auto">
          <a:xfrm>
            <a:off x="228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6051" r="51311" b="49734"/>
          <a:stretch>
            <a:fillRect/>
          </a:stretch>
        </p:blipFill>
        <p:spPr bwMode="auto">
          <a:xfrm>
            <a:off x="381000" y="4724400"/>
            <a:ext cx="3276600" cy="162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788" t="6051" b="52866"/>
          <a:stretch>
            <a:fillRect/>
          </a:stretch>
        </p:blipFill>
        <p:spPr bwMode="auto">
          <a:xfrm>
            <a:off x="457200" y="685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347" t="6369" b="52548"/>
          <a:stretch>
            <a:fillRect/>
          </a:stretch>
        </p:blipFill>
        <p:spPr bwMode="auto">
          <a:xfrm>
            <a:off x="457200" y="25908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49970" t="51699" b="6369"/>
          <a:stretch>
            <a:fillRect/>
          </a:stretch>
        </p:blipFill>
        <p:spPr bwMode="auto">
          <a:xfrm>
            <a:off x="381000" y="48006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825" t="51699" r="50775" b="6369"/>
          <a:stretch>
            <a:fillRect/>
          </a:stretch>
        </p:blipFill>
        <p:spPr bwMode="auto">
          <a:xfrm>
            <a:off x="457200" y="5334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905" t="50032" r="52075" b="6305"/>
          <a:stretch>
            <a:fillRect/>
          </a:stretch>
        </p:blipFill>
        <p:spPr bwMode="auto">
          <a:xfrm>
            <a:off x="457200" y="2438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52" t="6051" b="50584"/>
          <a:stretch>
            <a:fillRect/>
          </a:stretch>
        </p:blipFill>
        <p:spPr bwMode="auto">
          <a:xfrm>
            <a:off x="533400" y="45720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225" t="53601" b="6457"/>
          <a:stretch>
            <a:fillRect/>
          </a:stretch>
        </p:blipFill>
        <p:spPr bwMode="auto">
          <a:xfrm>
            <a:off x="381000" y="533400"/>
            <a:ext cx="3886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647" t="6369" r="49653" b="50266"/>
          <a:stretch>
            <a:fillRect/>
          </a:stretch>
        </p:blipFill>
        <p:spPr bwMode="auto">
          <a:xfrm>
            <a:off x="533400" y="2438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9" t="47134" r="50030" b="6369"/>
          <a:stretch>
            <a:fillRect/>
          </a:stretch>
        </p:blipFill>
        <p:spPr bwMode="auto">
          <a:xfrm>
            <a:off x="609600" y="4495800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5732" r="49870" b="50903"/>
          <a:stretch>
            <a:fillRect/>
          </a:stretch>
        </p:blipFill>
        <p:spPr bwMode="auto">
          <a:xfrm>
            <a:off x="3810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51062" r="51311" b="6688"/>
          <a:stretch>
            <a:fillRect/>
          </a:stretch>
        </p:blipFill>
        <p:spPr bwMode="auto">
          <a:xfrm>
            <a:off x="609600" y="25146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6051" b="50584"/>
          <a:stretch>
            <a:fillRect/>
          </a:stretch>
        </p:blipFill>
        <p:spPr bwMode="auto">
          <a:xfrm>
            <a:off x="533400" y="45720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50130" t="5732" b="50903"/>
          <a:stretch>
            <a:fillRect/>
          </a:stretch>
        </p:blipFill>
        <p:spPr bwMode="auto">
          <a:xfrm>
            <a:off x="228600" y="5334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1289" t="5414" r="50030" b="48938"/>
          <a:stretch>
            <a:fillRect/>
          </a:stretch>
        </p:blipFill>
        <p:spPr bwMode="auto">
          <a:xfrm>
            <a:off x="381000" y="251460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698" r="51151" b="6688"/>
          <a:stretch>
            <a:fillRect/>
          </a:stretch>
        </p:blipFill>
        <p:spPr bwMode="auto">
          <a:xfrm>
            <a:off x="304800" y="45720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1468" t="49097" r="48590" b="6688"/>
          <a:stretch>
            <a:fillRect/>
          </a:stretch>
        </p:blipFill>
        <p:spPr bwMode="auto">
          <a:xfrm>
            <a:off x="304800" y="6096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1825" t="6051" r="5325" b="59236"/>
          <a:stretch>
            <a:fillRect/>
          </a:stretch>
        </p:blipFill>
        <p:spPr bwMode="auto">
          <a:xfrm>
            <a:off x="4495800" y="6858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1647" t="7006" r="7292" b="59236"/>
          <a:stretch>
            <a:fillRect/>
          </a:stretch>
        </p:blipFill>
        <p:spPr bwMode="auto">
          <a:xfrm>
            <a:off x="4495800" y="2743200"/>
            <a:ext cx="464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5"/>
          <a:srcRect l="2004" t="7006" r="5165" b="59873"/>
          <a:stretch>
            <a:fillRect/>
          </a:stretch>
        </p:blipFill>
        <p:spPr bwMode="auto">
          <a:xfrm>
            <a:off x="4495800" y="4876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1251" t="5414" b="51221"/>
          <a:stretch>
            <a:fillRect/>
          </a:stretch>
        </p:blipFill>
        <p:spPr bwMode="auto">
          <a:xfrm>
            <a:off x="304800" y="2667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6051" r="50547" b="50318"/>
          <a:stretch>
            <a:fillRect/>
          </a:stretch>
        </p:blipFill>
        <p:spPr bwMode="auto">
          <a:xfrm>
            <a:off x="381000" y="45720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2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CD31      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Mutant1 150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60" t="64583" r="32064" b="8333"/>
          <a:stretch>
            <a:fillRect/>
          </a:stretch>
        </p:blipFill>
        <p:spPr bwMode="auto">
          <a:xfrm>
            <a:off x="0" y="5334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" y="304800"/>
            <a:ext cx="9144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Outer     Cortex       M1        M2         </a:t>
            </a:r>
            <a:r>
              <a:rPr lang="en-US" dirty="0" err="1" smtClean="0">
                <a:solidFill>
                  <a:schemeClr val="bg1"/>
                </a:solidFill>
              </a:rPr>
              <a:t>M2</a:t>
            </a:r>
            <a:r>
              <a:rPr lang="en-US" dirty="0" smtClean="0">
                <a:solidFill>
                  <a:schemeClr val="bg1"/>
                </a:solidFill>
              </a:rPr>
              <a:t>        M1       Cortex    Outer      </a:t>
            </a:r>
            <a:r>
              <a:rPr lang="en-US" dirty="0" err="1" smtClean="0">
                <a:solidFill>
                  <a:schemeClr val="bg1"/>
                </a:solidFill>
              </a:rPr>
              <a:t>Outer</a:t>
            </a:r>
            <a:r>
              <a:rPr lang="en-US" dirty="0" smtClean="0">
                <a:solidFill>
                  <a:schemeClr val="bg1"/>
                </a:solidFill>
              </a:rPr>
              <a:t>      M1       M2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06334" y="762000"/>
            <a:ext cx="611134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M1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M2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M2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M1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Cortex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Outer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Outer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 M1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     M2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  Cortex</a:t>
            </a:r>
            <a:endParaRPr lang="en-US" sz="1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t="7292" b="4587"/>
          <a:stretch>
            <a:fillRect/>
          </a:stretch>
        </p:blipFill>
        <p:spPr bwMode="auto">
          <a:xfrm>
            <a:off x="54396" y="2590799"/>
            <a:ext cx="8632404" cy="427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3400" y="6096000"/>
            <a:ext cx="823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S3Outer  S1Outer,  S2Outer    S2M1    S1Cortex  S3Cortex    S2M2     S1M2       </a:t>
            </a:r>
            <a:r>
              <a:rPr lang="en-US" sz="1400" smtClean="0"/>
              <a:t>S2M2       S2Cortex   S1M1   S3 </a:t>
            </a:r>
            <a:r>
              <a:rPr lang="en-US" sz="1400" dirty="0" err="1" smtClean="0"/>
              <a:t>M1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119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28</cp:revision>
  <dcterms:created xsi:type="dcterms:W3CDTF">2015-02-05T13:41:49Z</dcterms:created>
  <dcterms:modified xsi:type="dcterms:W3CDTF">2015-03-11T00:07:43Z</dcterms:modified>
</cp:coreProperties>
</file>