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6009A-E4E6-4C74-9833-A8260B81191C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9BE6-CFB0-476F-8362-FA0CE80D4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647" t="6051" r="5899" b="60191"/>
          <a:stretch>
            <a:fillRect/>
          </a:stretch>
        </p:blipFill>
        <p:spPr bwMode="auto">
          <a:xfrm>
            <a:off x="4495800" y="762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325" r="6934" b="60191"/>
          <a:stretch>
            <a:fillRect/>
          </a:stretch>
        </p:blipFill>
        <p:spPr bwMode="auto">
          <a:xfrm>
            <a:off x="4572000" y="2667000"/>
            <a:ext cx="457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289" t="5733" r="3895" b="58280"/>
          <a:stretch>
            <a:fillRect/>
          </a:stretch>
        </p:blipFill>
        <p:spPr bwMode="auto">
          <a:xfrm>
            <a:off x="4572000" y="4572000"/>
            <a:ext cx="457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50864" t="7325" b="49310"/>
          <a:stretch>
            <a:fillRect/>
          </a:stretch>
        </p:blipFill>
        <p:spPr bwMode="auto">
          <a:xfrm>
            <a:off x="533400" y="762000"/>
            <a:ext cx="3200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110" t="6688" r="50156" b="52229"/>
          <a:stretch>
            <a:fillRect/>
          </a:stretch>
        </p:blipFill>
        <p:spPr bwMode="auto">
          <a:xfrm>
            <a:off x="609600" y="2438400"/>
            <a:ext cx="3200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468" t="49682" r="50547" b="7643"/>
          <a:stretch>
            <a:fillRect/>
          </a:stretch>
        </p:blipFill>
        <p:spPr bwMode="auto">
          <a:xfrm>
            <a:off x="609600" y="44196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647" t="6051" r="5899" b="60191"/>
          <a:stretch>
            <a:fillRect/>
          </a:stretch>
        </p:blipFill>
        <p:spPr bwMode="auto">
          <a:xfrm>
            <a:off x="4495800" y="762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325" r="6934" b="60191"/>
          <a:stretch>
            <a:fillRect/>
          </a:stretch>
        </p:blipFill>
        <p:spPr bwMode="auto">
          <a:xfrm>
            <a:off x="4572000" y="2667000"/>
            <a:ext cx="457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289" t="5733" r="3895" b="58280"/>
          <a:stretch>
            <a:fillRect/>
          </a:stretch>
        </p:blipFill>
        <p:spPr bwMode="auto">
          <a:xfrm>
            <a:off x="4572000" y="4572000"/>
            <a:ext cx="457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2183" t="48408" r="51698" b="6688"/>
          <a:stretch>
            <a:fillRect/>
          </a:stretch>
        </p:blipFill>
        <p:spPr bwMode="auto">
          <a:xfrm>
            <a:off x="228600" y="4572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1726" t="52101" r="-232" b="6941"/>
          <a:stretch>
            <a:fillRect/>
          </a:stretch>
        </p:blipFill>
        <p:spPr bwMode="auto">
          <a:xfrm>
            <a:off x="228600" y="2362200"/>
            <a:ext cx="3505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0980" t="51693" r="5383" b="6322"/>
          <a:stretch>
            <a:fillRect/>
          </a:stretch>
        </p:blipFill>
        <p:spPr bwMode="auto">
          <a:xfrm>
            <a:off x="304800" y="4267200"/>
            <a:ext cx="3352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647" t="6051" r="5899" b="60191"/>
          <a:stretch>
            <a:fillRect/>
          </a:stretch>
        </p:blipFill>
        <p:spPr bwMode="auto">
          <a:xfrm>
            <a:off x="4495800" y="762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325" r="6934" b="60191"/>
          <a:stretch>
            <a:fillRect/>
          </a:stretch>
        </p:blipFill>
        <p:spPr bwMode="auto">
          <a:xfrm>
            <a:off x="4572000" y="2667000"/>
            <a:ext cx="457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289" t="5733" r="3895" b="58280"/>
          <a:stretch>
            <a:fillRect/>
          </a:stretch>
        </p:blipFill>
        <p:spPr bwMode="auto">
          <a:xfrm>
            <a:off x="4572000" y="4572000"/>
            <a:ext cx="457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2183" t="7325" r="49136" b="51592"/>
          <a:stretch>
            <a:fillRect/>
          </a:stretch>
        </p:blipFill>
        <p:spPr bwMode="auto">
          <a:xfrm>
            <a:off x="304800" y="6858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110" t="49873" r="50727" b="6941"/>
          <a:stretch>
            <a:fillRect/>
          </a:stretch>
        </p:blipFill>
        <p:spPr bwMode="auto">
          <a:xfrm>
            <a:off x="262565" y="2667000"/>
            <a:ext cx="331883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468" t="7006" r="49870" b="49628"/>
          <a:stretch>
            <a:fillRect/>
          </a:stretch>
        </p:blipFill>
        <p:spPr bwMode="auto">
          <a:xfrm>
            <a:off x="381000" y="4648200"/>
            <a:ext cx="3352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647" t="6051" r="5899" b="60191"/>
          <a:stretch>
            <a:fillRect/>
          </a:stretch>
        </p:blipFill>
        <p:spPr bwMode="auto">
          <a:xfrm>
            <a:off x="4495800" y="762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325" r="6934" b="60191"/>
          <a:stretch>
            <a:fillRect/>
          </a:stretch>
        </p:blipFill>
        <p:spPr bwMode="auto">
          <a:xfrm>
            <a:off x="4572000" y="2667000"/>
            <a:ext cx="457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289" t="5733" r="3895" b="58280"/>
          <a:stretch>
            <a:fillRect/>
          </a:stretch>
        </p:blipFill>
        <p:spPr bwMode="auto">
          <a:xfrm>
            <a:off x="4572000" y="4572000"/>
            <a:ext cx="457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50864" t="50690" b="6688"/>
          <a:stretch>
            <a:fillRect/>
          </a:stretch>
        </p:blipFill>
        <p:spPr bwMode="auto">
          <a:xfrm>
            <a:off x="533400" y="457200"/>
            <a:ext cx="3200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1127" t="6688" b="49947"/>
          <a:stretch>
            <a:fillRect/>
          </a:stretch>
        </p:blipFill>
        <p:spPr bwMode="auto">
          <a:xfrm>
            <a:off x="609600" y="25908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0130" t="7006" b="51911"/>
          <a:stretch>
            <a:fillRect/>
          </a:stretch>
        </p:blipFill>
        <p:spPr bwMode="auto">
          <a:xfrm>
            <a:off x="609600" y="44196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1647" t="6051" r="5899" b="60191"/>
          <a:stretch>
            <a:fillRect/>
          </a:stretch>
        </p:blipFill>
        <p:spPr bwMode="auto">
          <a:xfrm>
            <a:off x="4495800" y="762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647" t="7325" r="6934" b="60191"/>
          <a:stretch>
            <a:fillRect/>
          </a:stretch>
        </p:blipFill>
        <p:spPr bwMode="auto">
          <a:xfrm>
            <a:off x="4572000" y="2667000"/>
            <a:ext cx="457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1289" t="5733" r="3895" b="58280"/>
          <a:stretch>
            <a:fillRect/>
          </a:stretch>
        </p:blipFill>
        <p:spPr bwMode="auto">
          <a:xfrm>
            <a:off x="4572000" y="4572000"/>
            <a:ext cx="457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 l="1468" t="6444" r="49832" b="49893"/>
          <a:stretch>
            <a:fillRect/>
          </a:stretch>
        </p:blipFill>
        <p:spPr bwMode="auto">
          <a:xfrm>
            <a:off x="381000" y="685800"/>
            <a:ext cx="3200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289" t="50425" r="48748" b="6369"/>
          <a:stretch>
            <a:fillRect/>
          </a:stretch>
        </p:blipFill>
        <p:spPr bwMode="auto">
          <a:xfrm>
            <a:off x="457200" y="25908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49047" t="4459" b="50371"/>
          <a:stretch>
            <a:fillRect/>
          </a:stretch>
        </p:blipFill>
        <p:spPr bwMode="auto">
          <a:xfrm>
            <a:off x="457200" y="43434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1647" t="6051" r="5899" b="60191"/>
          <a:stretch>
            <a:fillRect/>
          </a:stretch>
        </p:blipFill>
        <p:spPr bwMode="auto">
          <a:xfrm>
            <a:off x="4495800" y="762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647" t="7325" r="6934" b="60191"/>
          <a:stretch>
            <a:fillRect/>
          </a:stretch>
        </p:blipFill>
        <p:spPr bwMode="auto">
          <a:xfrm>
            <a:off x="4572000" y="2667000"/>
            <a:ext cx="457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1289" t="5733" r="3895" b="58280"/>
          <a:stretch>
            <a:fillRect/>
          </a:stretch>
        </p:blipFill>
        <p:spPr bwMode="auto">
          <a:xfrm>
            <a:off x="4572000" y="4572000"/>
            <a:ext cx="457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 l="1468" t="47824" r="49832" b="6369"/>
          <a:stretch>
            <a:fillRect/>
          </a:stretch>
        </p:blipFill>
        <p:spPr bwMode="auto">
          <a:xfrm>
            <a:off x="457200" y="6096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49970" t="4777" b="47293"/>
          <a:stretch>
            <a:fillRect/>
          </a:stretch>
        </p:blipFill>
        <p:spPr bwMode="auto">
          <a:xfrm>
            <a:off x="533400" y="28194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647" t="44162" r="49176" b="7006"/>
          <a:stretch>
            <a:fillRect/>
          </a:stretch>
        </p:blipFill>
        <p:spPr bwMode="auto">
          <a:xfrm>
            <a:off x="533400" y="4419600"/>
            <a:ext cx="3429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1647" t="6051" r="5899" b="60191"/>
          <a:stretch>
            <a:fillRect/>
          </a:stretch>
        </p:blipFill>
        <p:spPr bwMode="auto">
          <a:xfrm>
            <a:off x="4495800" y="762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647" t="7325" r="6934" b="60191"/>
          <a:stretch>
            <a:fillRect/>
          </a:stretch>
        </p:blipFill>
        <p:spPr bwMode="auto">
          <a:xfrm>
            <a:off x="4572000" y="2667000"/>
            <a:ext cx="457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1289" t="5733" r="3895" b="58280"/>
          <a:stretch>
            <a:fillRect/>
          </a:stretch>
        </p:blipFill>
        <p:spPr bwMode="auto">
          <a:xfrm>
            <a:off x="4572000" y="4572000"/>
            <a:ext cx="457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 l="51449" t="6741" b="47611"/>
          <a:stretch>
            <a:fillRect/>
          </a:stretch>
        </p:blipFill>
        <p:spPr bwMode="auto">
          <a:xfrm>
            <a:off x="381000" y="685800"/>
            <a:ext cx="303913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289" t="4777" r="50030" b="49575"/>
          <a:stretch>
            <a:fillRect/>
          </a:stretch>
        </p:blipFill>
        <p:spPr bwMode="auto">
          <a:xfrm>
            <a:off x="381000" y="251460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647" t="4459" r="49672" b="52176"/>
          <a:stretch>
            <a:fillRect/>
          </a:stretch>
        </p:blipFill>
        <p:spPr bwMode="auto">
          <a:xfrm>
            <a:off x="381000" y="4343400"/>
            <a:ext cx="3352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0"/>
            <a:ext cx="19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Mutant1 Norm 150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 t="66561" r="28254" b="7643"/>
          <a:stretch>
            <a:fillRect/>
          </a:stretch>
        </p:blipFill>
        <p:spPr bwMode="auto">
          <a:xfrm>
            <a:off x="228600" y="609600"/>
            <a:ext cx="8534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877" t="8967" b="5556"/>
          <a:stretch>
            <a:fillRect/>
          </a:stretch>
        </p:blipFill>
        <p:spPr bwMode="auto">
          <a:xfrm>
            <a:off x="152400" y="2667000"/>
            <a:ext cx="8610600" cy="417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304800"/>
            <a:ext cx="83058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Cortex    Outer  </a:t>
            </a:r>
            <a:r>
              <a:rPr lang="en-US" dirty="0" err="1" smtClean="0">
                <a:solidFill>
                  <a:schemeClr val="bg1"/>
                </a:solidFill>
              </a:rPr>
              <a:t>Subcap</a:t>
            </a:r>
            <a:r>
              <a:rPr lang="en-US" dirty="0" smtClean="0">
                <a:solidFill>
                  <a:schemeClr val="bg1"/>
                </a:solidFill>
              </a:rPr>
              <a:t>     M        Outer      M      Cortex  </a:t>
            </a:r>
            <a:r>
              <a:rPr lang="en-US" dirty="0" err="1" smtClean="0">
                <a:solidFill>
                  <a:schemeClr val="bg1"/>
                </a:solidFill>
              </a:rPr>
              <a:t>Subcap</a:t>
            </a:r>
            <a:r>
              <a:rPr lang="en-US" dirty="0" smtClean="0">
                <a:solidFill>
                  <a:schemeClr val="bg1"/>
                </a:solidFill>
              </a:rPr>
              <a:t> Cortex     M       Outer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28600" y="762000"/>
            <a:ext cx="609600" cy="18697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1050" dirty="0" err="1" smtClean="0">
                <a:solidFill>
                  <a:schemeClr val="bg1"/>
                </a:solidFill>
              </a:rPr>
              <a:t>Subcap</a:t>
            </a:r>
            <a:endParaRPr lang="en-US" sz="1050" dirty="0" smtClean="0">
              <a:solidFill>
                <a:schemeClr val="bg1"/>
              </a:solidFill>
            </a:endParaRPr>
          </a:p>
          <a:p>
            <a:r>
              <a:rPr lang="en-US" sz="105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1050" dirty="0" err="1" smtClean="0">
                <a:solidFill>
                  <a:schemeClr val="bg1"/>
                </a:solidFill>
              </a:rPr>
              <a:t>Subcap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477000"/>
            <a:ext cx="809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S1Outer   </a:t>
            </a:r>
            <a:r>
              <a:rPr lang="en-US" sz="1200" dirty="0" smtClean="0"/>
              <a:t>S2Outer        S3Outer      S2M     </a:t>
            </a:r>
            <a:r>
              <a:rPr lang="en-US" sz="1200" smtClean="0"/>
              <a:t>S1M         S2M                  </a:t>
            </a:r>
            <a:r>
              <a:rPr lang="en-US" sz="1200" dirty="0" smtClean="0"/>
              <a:t>S2Subcap  S3Subcap     S1Outer  </a:t>
            </a:r>
            <a:r>
              <a:rPr lang="en-US" sz="1200" smtClean="0"/>
              <a:t>S3Cortex  S1Cortex S2Cortex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115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16</cp:revision>
  <dcterms:created xsi:type="dcterms:W3CDTF">2015-02-05T13:26:49Z</dcterms:created>
  <dcterms:modified xsi:type="dcterms:W3CDTF">2015-03-11T00:11:47Z</dcterms:modified>
</cp:coreProperties>
</file>