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E7F3-E106-4935-B724-098C48254C2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2221" t="48408" r="50019" b="7006"/>
          <a:stretch>
            <a:fillRect/>
          </a:stretch>
        </p:blipFill>
        <p:spPr bwMode="auto">
          <a:xfrm>
            <a:off x="381000" y="4572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427" t="7006" r="50054" b="49789"/>
          <a:stretch>
            <a:fillRect/>
          </a:stretch>
        </p:blipFill>
        <p:spPr bwMode="auto">
          <a:xfrm>
            <a:off x="304800" y="2286000"/>
            <a:ext cx="327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7"/>
          <a:srcRect l="1282" t="7006" r="52582" b="49628"/>
          <a:stretch>
            <a:fillRect/>
          </a:stretch>
        </p:blipFill>
        <p:spPr bwMode="auto">
          <a:xfrm>
            <a:off x="304800" y="44958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49981" t="52973" b="7006"/>
          <a:stretch>
            <a:fillRect/>
          </a:stretch>
        </p:blipFill>
        <p:spPr bwMode="auto">
          <a:xfrm>
            <a:off x="457200" y="4572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427" t="47669" r="51481" b="7643"/>
          <a:stretch>
            <a:fillRect/>
          </a:stretch>
        </p:blipFill>
        <p:spPr bwMode="auto">
          <a:xfrm>
            <a:off x="685800" y="25908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7"/>
          <a:srcRect l="51263" t="50372" b="7006"/>
          <a:stretch>
            <a:fillRect/>
          </a:stretch>
        </p:blipFill>
        <p:spPr bwMode="auto">
          <a:xfrm>
            <a:off x="609600" y="44958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1217" t="7325" r="51300" b="51592"/>
          <a:stretch>
            <a:fillRect/>
          </a:stretch>
        </p:blipFill>
        <p:spPr bwMode="auto">
          <a:xfrm>
            <a:off x="381000" y="533400"/>
            <a:ext cx="2971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0000" t="52223" r="54" b="7643"/>
          <a:stretch>
            <a:fillRect/>
          </a:stretch>
        </p:blipFill>
        <p:spPr bwMode="auto">
          <a:xfrm>
            <a:off x="381000" y="2514600"/>
            <a:ext cx="320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7"/>
          <a:srcRect l="49981" t="7006" b="49628"/>
          <a:stretch>
            <a:fillRect/>
          </a:stretch>
        </p:blipFill>
        <p:spPr bwMode="auto">
          <a:xfrm>
            <a:off x="533400" y="44196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49981" t="7325" b="51592"/>
          <a:stretch>
            <a:fillRect/>
          </a:stretch>
        </p:blipFill>
        <p:spPr bwMode="auto">
          <a:xfrm>
            <a:off x="228600" y="5334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373" t="7006" b="52331"/>
          <a:stretch>
            <a:fillRect/>
          </a:stretch>
        </p:blipFill>
        <p:spPr bwMode="auto">
          <a:xfrm>
            <a:off x="457200" y="2438400"/>
            <a:ext cx="320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7"/>
          <a:srcRect l="1282" t="48089" r="50019" b="7006"/>
          <a:stretch>
            <a:fillRect/>
          </a:stretch>
        </p:blipFill>
        <p:spPr bwMode="auto">
          <a:xfrm>
            <a:off x="457200" y="44958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49981" t="6688" b="52229"/>
          <a:stretch>
            <a:fillRect/>
          </a:stretch>
        </p:blipFill>
        <p:spPr bwMode="auto">
          <a:xfrm>
            <a:off x="304800" y="609600"/>
            <a:ext cx="3810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1459" t="51087" r="50394" b="7246"/>
          <a:stretch>
            <a:fillRect/>
          </a:stretch>
        </p:blipFill>
        <p:spPr bwMode="auto">
          <a:xfrm>
            <a:off x="533400" y="2362200"/>
            <a:ext cx="3276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1263" t="6051" b="50584"/>
          <a:stretch>
            <a:fillRect/>
          </a:stretch>
        </p:blipFill>
        <p:spPr bwMode="auto">
          <a:xfrm>
            <a:off x="381000" y="42672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l="1282" t="50053" r="47455" b="8917"/>
          <a:stretch>
            <a:fillRect/>
          </a:stretch>
        </p:blipFill>
        <p:spPr bwMode="auto">
          <a:xfrm>
            <a:off x="304800" y="4572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51065" t="6945" b="51509"/>
          <a:stretch>
            <a:fillRect/>
          </a:stretch>
        </p:blipFill>
        <p:spPr bwMode="auto">
          <a:xfrm>
            <a:off x="304800" y="2590800"/>
            <a:ext cx="304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282" t="51699" r="51300" b="6369"/>
          <a:stretch>
            <a:fillRect/>
          </a:stretch>
        </p:blipFill>
        <p:spPr bwMode="auto">
          <a:xfrm>
            <a:off x="381000" y="4343400"/>
            <a:ext cx="3276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563" t="6688" r="50019" b="49947"/>
          <a:stretch>
            <a:fillRect/>
          </a:stretch>
        </p:blipFill>
        <p:spPr bwMode="auto">
          <a:xfrm>
            <a:off x="304800" y="4572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1459" t="6945" r="50394" b="48913"/>
          <a:stretch>
            <a:fillRect/>
          </a:stretch>
        </p:blipFill>
        <p:spPr bwMode="auto">
          <a:xfrm>
            <a:off x="304800" y="22860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t="5414" b="42675"/>
          <a:stretch>
            <a:fillRect/>
          </a:stretch>
        </p:blipFill>
        <p:spPr bwMode="auto">
          <a:xfrm>
            <a:off x="4495800" y="48768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6051" r="50019" b="52866"/>
          <a:stretch>
            <a:fillRect/>
          </a:stretch>
        </p:blipFill>
        <p:spPr bwMode="auto">
          <a:xfrm>
            <a:off x="609600" y="48768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989" t="7033" b="5049"/>
          <a:stretch>
            <a:fillRect/>
          </a:stretch>
        </p:blipFill>
        <p:spPr bwMode="auto">
          <a:xfrm>
            <a:off x="151698" y="2286000"/>
            <a:ext cx="8687502" cy="433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66667" r="30673" b="8333"/>
          <a:stretch>
            <a:fillRect/>
          </a:stretch>
        </p:blipFill>
        <p:spPr bwMode="auto">
          <a:xfrm>
            <a:off x="0" y="533400"/>
            <a:ext cx="90201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164068"/>
            <a:ext cx="8610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Cortex      M         Outer  </a:t>
            </a:r>
            <a:r>
              <a:rPr lang="en-US" dirty="0" err="1" smtClean="0">
                <a:solidFill>
                  <a:schemeClr val="bg1"/>
                </a:solidFill>
              </a:rPr>
              <a:t>Subcap</a:t>
            </a:r>
            <a:r>
              <a:rPr lang="en-US" dirty="0" smtClean="0">
                <a:solidFill>
                  <a:schemeClr val="bg1"/>
                </a:solidFill>
              </a:rPr>
              <a:t>    Outer       M       </a:t>
            </a:r>
            <a:r>
              <a:rPr lang="en-US" dirty="0" err="1" smtClean="0">
                <a:solidFill>
                  <a:schemeClr val="bg1"/>
                </a:solidFill>
              </a:rPr>
              <a:t>Subcap</a:t>
            </a:r>
            <a:r>
              <a:rPr lang="en-US" dirty="0" smtClean="0">
                <a:solidFill>
                  <a:schemeClr val="bg1"/>
                </a:solidFill>
              </a:rPr>
              <a:t> Cortex     Outer    Cortex       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04800" y="685800"/>
            <a:ext cx="609600" cy="161582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900" dirty="0" err="1" smtClean="0">
                <a:solidFill>
                  <a:schemeClr val="bg1"/>
                </a:solidFill>
              </a:rPr>
              <a:t>Subcap</a:t>
            </a:r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9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900" dirty="0" err="1" smtClean="0">
                <a:solidFill>
                  <a:schemeClr val="bg1"/>
                </a:solidFill>
              </a:rPr>
              <a:t>Subcap</a:t>
            </a:r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900" dirty="0" err="1" smtClean="0">
                <a:solidFill>
                  <a:schemeClr val="bg1"/>
                </a:solidFill>
              </a:rPr>
              <a:t>Subcap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943600"/>
            <a:ext cx="9092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S1Outer    S2Outer  S3Outer     S2M     S1M         S3M     S1Cortex   S2Cortex   S3Cortex     S1Subcap S2Subcap  S3Subcap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112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17</cp:revision>
  <dcterms:created xsi:type="dcterms:W3CDTF">2015-02-04T22:32:01Z</dcterms:created>
  <dcterms:modified xsi:type="dcterms:W3CDTF">2015-03-11T00:14:42Z</dcterms:modified>
</cp:coreProperties>
</file>