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6246-E83A-448D-9813-C174133ADE3F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282" t="50690" r="51300" b="7006"/>
          <a:stretch>
            <a:fillRect/>
          </a:stretch>
        </p:blipFill>
        <p:spPr bwMode="auto">
          <a:xfrm>
            <a:off x="457200" y="6096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981" t="6688" r="2427" b="52229"/>
          <a:stretch>
            <a:fillRect/>
          </a:stretch>
        </p:blipFill>
        <p:spPr bwMode="auto">
          <a:xfrm>
            <a:off x="457200" y="2362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50690" r="50019" b="7006"/>
          <a:stretch>
            <a:fillRect/>
          </a:stretch>
        </p:blipFill>
        <p:spPr bwMode="auto">
          <a:xfrm>
            <a:off x="457200" y="44958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2563" t="7325" r="50019" b="51592"/>
          <a:stretch>
            <a:fillRect/>
          </a:stretch>
        </p:blipFill>
        <p:spPr bwMode="auto">
          <a:xfrm>
            <a:off x="304800" y="457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6688" r="50019" b="52229"/>
          <a:stretch>
            <a:fillRect/>
          </a:stretch>
        </p:blipFill>
        <p:spPr bwMode="auto">
          <a:xfrm>
            <a:off x="304800" y="22098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7325" r="50019" b="49310"/>
          <a:stretch>
            <a:fillRect/>
          </a:stretch>
        </p:blipFill>
        <p:spPr bwMode="auto">
          <a:xfrm>
            <a:off x="381000" y="44196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9981" t="50690" b="7006"/>
          <a:stretch>
            <a:fillRect/>
          </a:stretch>
        </p:blipFill>
        <p:spPr bwMode="auto">
          <a:xfrm>
            <a:off x="228600" y="381000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807" t="51938" r="1775" b="6582"/>
          <a:stretch>
            <a:fillRect/>
          </a:stretch>
        </p:blipFill>
        <p:spPr bwMode="auto">
          <a:xfrm>
            <a:off x="381000" y="2209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52973" b="7006"/>
          <a:stretch>
            <a:fillRect/>
          </a:stretch>
        </p:blipFill>
        <p:spPr bwMode="auto">
          <a:xfrm>
            <a:off x="381000" y="44196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1263" t="7325" b="49310"/>
          <a:stretch>
            <a:fillRect/>
          </a:stretch>
        </p:blipFill>
        <p:spPr bwMode="auto">
          <a:xfrm>
            <a:off x="304800" y="53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563" t="53522" r="48081" b="8317"/>
          <a:stretch>
            <a:fillRect/>
          </a:stretch>
        </p:blipFill>
        <p:spPr bwMode="auto">
          <a:xfrm>
            <a:off x="381000" y="24384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48718" t="7325" b="49840"/>
          <a:stretch>
            <a:fillRect/>
          </a:stretch>
        </p:blipFill>
        <p:spPr bwMode="auto">
          <a:xfrm>
            <a:off x="381000" y="4343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49981" t="5732" b="50902"/>
          <a:stretch>
            <a:fillRect/>
          </a:stretch>
        </p:blipFill>
        <p:spPr bwMode="auto">
          <a:xfrm>
            <a:off x="304800" y="609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81" t="6369" b="50265"/>
          <a:stretch>
            <a:fillRect/>
          </a:stretch>
        </p:blipFill>
        <p:spPr bwMode="auto">
          <a:xfrm>
            <a:off x="304800" y="2438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981" t="5414" b="51221"/>
          <a:stretch>
            <a:fillRect/>
          </a:stretch>
        </p:blipFill>
        <p:spPr bwMode="auto">
          <a:xfrm>
            <a:off x="304800" y="44958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1973" t="7519" r="47629" b="51398"/>
          <a:stretch>
            <a:fillRect/>
          </a:stretch>
        </p:blipFill>
        <p:spPr bwMode="auto">
          <a:xfrm>
            <a:off x="152400" y="609600"/>
            <a:ext cx="3695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2" t="6369" r="48737" b="50265"/>
          <a:stretch>
            <a:fillRect/>
          </a:stretch>
        </p:blipFill>
        <p:spPr bwMode="auto">
          <a:xfrm>
            <a:off x="228600" y="25146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074" t="5414" r="48907" b="52956"/>
          <a:stretch>
            <a:fillRect/>
          </a:stretch>
        </p:blipFill>
        <p:spPr bwMode="auto">
          <a:xfrm>
            <a:off x="228600" y="44196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1282" t="51380" r="48737" b="7006"/>
          <a:stretch>
            <a:fillRect/>
          </a:stretch>
        </p:blipFill>
        <p:spPr bwMode="auto">
          <a:xfrm>
            <a:off x="381000" y="6096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2" t="47452" r="50019" b="7006"/>
          <a:stretch>
            <a:fillRect/>
          </a:stretch>
        </p:blipFill>
        <p:spPr bwMode="auto">
          <a:xfrm>
            <a:off x="457200" y="22860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2" t="48779" r="50018" b="6369"/>
          <a:stretch>
            <a:fillRect/>
          </a:stretch>
        </p:blipFill>
        <p:spPr bwMode="auto">
          <a:xfrm>
            <a:off x="304800" y="44196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642" y="164068"/>
            <a:ext cx="867615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    M       Outer    Cortex 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Outer       M        Cortex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  M         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15269" y="577096"/>
            <a:ext cx="567669" cy="16158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M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Outer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955" t="4912" b="5094"/>
          <a:stretch>
            <a:fillRect/>
          </a:stretch>
        </p:blipFill>
        <p:spPr bwMode="auto">
          <a:xfrm>
            <a:off x="162105" y="1981200"/>
            <a:ext cx="8905695" cy="45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805" t="65625" r="25403" b="8333"/>
          <a:stretch>
            <a:fillRect/>
          </a:stretch>
        </p:blipFill>
        <p:spPr bwMode="auto">
          <a:xfrm>
            <a:off x="152400" y="457200"/>
            <a:ext cx="883310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6019800"/>
            <a:ext cx="877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S2Outer  S1Outer  S3Outer    S2M   S1M        S3M            S1Subcap   </a:t>
            </a:r>
            <a:r>
              <a:rPr lang="en-US" sz="1400" smtClean="0"/>
              <a:t>S2Subcap  S3Subcap  </a:t>
            </a:r>
            <a:r>
              <a:rPr lang="en-US" sz="1400" dirty="0" smtClean="0"/>
              <a:t>S1Cortex  S2Cortex  S3Cortex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111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17</cp:revision>
  <dcterms:created xsi:type="dcterms:W3CDTF">2015-02-04T22:51:10Z</dcterms:created>
  <dcterms:modified xsi:type="dcterms:W3CDTF">2015-03-11T00:11:12Z</dcterms:modified>
</cp:coreProperties>
</file>