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3D3B-8B78-4FFA-B937-6EE477BDC3BD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A68A-2480-4765-A220-66E64417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160" t="6369" r="51300" b="52548"/>
          <a:stretch>
            <a:fillRect/>
          </a:stretch>
        </p:blipFill>
        <p:spPr bwMode="auto">
          <a:xfrm>
            <a:off x="533400" y="7620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25" r="51300" b="51592"/>
          <a:stretch>
            <a:fillRect/>
          </a:stretch>
        </p:blipFill>
        <p:spPr bwMode="auto">
          <a:xfrm>
            <a:off x="609600" y="25908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91" t="51698" r="48737" b="7325"/>
          <a:stretch>
            <a:fillRect/>
          </a:stretch>
        </p:blipFill>
        <p:spPr bwMode="auto">
          <a:xfrm>
            <a:off x="685800" y="464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9981" t="49735" b="7006"/>
          <a:stretch>
            <a:fillRect/>
          </a:stretch>
        </p:blipFill>
        <p:spPr bwMode="auto">
          <a:xfrm>
            <a:off x="304800" y="762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1" t="50690" r="50019" b="7325"/>
          <a:stretch>
            <a:fillRect/>
          </a:stretch>
        </p:blipFill>
        <p:spPr bwMode="auto">
          <a:xfrm>
            <a:off x="533400" y="2743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000" t="51698" b="7325"/>
          <a:stretch>
            <a:fillRect/>
          </a:stretch>
        </p:blipFill>
        <p:spPr bwMode="auto">
          <a:xfrm>
            <a:off x="457200" y="4724400"/>
            <a:ext cx="3733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082" t="49735" r="51300" b="7006"/>
          <a:stretch>
            <a:fillRect/>
          </a:stretch>
        </p:blipFill>
        <p:spPr bwMode="auto">
          <a:xfrm>
            <a:off x="609600" y="60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981" t="48408" b="7325"/>
          <a:stretch>
            <a:fillRect/>
          </a:stretch>
        </p:blipFill>
        <p:spPr bwMode="auto">
          <a:xfrm>
            <a:off x="609600" y="2590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059" t="6051" r="51300" b="52866"/>
          <a:stretch>
            <a:fillRect/>
          </a:stretch>
        </p:blipFill>
        <p:spPr bwMode="auto">
          <a:xfrm>
            <a:off x="685800" y="47244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8700" t="6369" b="50266"/>
          <a:stretch>
            <a:fillRect/>
          </a:stretch>
        </p:blipFill>
        <p:spPr bwMode="auto">
          <a:xfrm>
            <a:off x="381000" y="990600"/>
            <a:ext cx="31264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25" b="51592"/>
          <a:stretch>
            <a:fillRect/>
          </a:stretch>
        </p:blipFill>
        <p:spPr bwMode="auto">
          <a:xfrm>
            <a:off x="609600" y="2819400"/>
            <a:ext cx="320261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263" t="6051" b="48302"/>
          <a:stretch>
            <a:fillRect/>
          </a:stretch>
        </p:blipFill>
        <p:spPr bwMode="auto">
          <a:xfrm>
            <a:off x="609600" y="47244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5"/>
          <a:srcRect l="1282" t="53026" r="50019" b="6369"/>
          <a:stretch>
            <a:fillRect/>
          </a:stretch>
        </p:blipFill>
        <p:spPr bwMode="auto">
          <a:xfrm>
            <a:off x="457200" y="762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6"/>
          <a:srcRect l="1282" t="50744" r="50019" b="7006"/>
          <a:stretch>
            <a:fillRect/>
          </a:stretch>
        </p:blipFill>
        <p:spPr bwMode="auto">
          <a:xfrm>
            <a:off x="533400" y="2743200"/>
            <a:ext cx="3200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7"/>
          <a:srcRect l="50000" t="6369" b="47983"/>
          <a:stretch>
            <a:fillRect/>
          </a:stretch>
        </p:blipFill>
        <p:spPr bwMode="auto">
          <a:xfrm>
            <a:off x="533400" y="4876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1263" t="7378" b="49256"/>
          <a:stretch>
            <a:fillRect/>
          </a:stretch>
        </p:blipFill>
        <p:spPr bwMode="auto">
          <a:xfrm>
            <a:off x="457200" y="7620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282" t="7378" r="50019" b="51540"/>
          <a:stretch>
            <a:fillRect/>
          </a:stretch>
        </p:blipFill>
        <p:spPr bwMode="auto">
          <a:xfrm>
            <a:off x="533400" y="28194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49734" r="51300" b="6688"/>
          <a:stretch>
            <a:fillRect/>
          </a:stretch>
        </p:blipFill>
        <p:spPr bwMode="auto">
          <a:xfrm>
            <a:off x="457200" y="4724400"/>
            <a:ext cx="358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t="6051" b="55414"/>
          <a:stretch>
            <a:fillRect/>
          </a:stretch>
        </p:blipFill>
        <p:spPr bwMode="auto">
          <a:xfrm>
            <a:off x="4343400" y="838200"/>
            <a:ext cx="480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6369" b="55414"/>
          <a:stretch>
            <a:fillRect/>
          </a:stretch>
        </p:blipFill>
        <p:spPr bwMode="auto">
          <a:xfrm>
            <a:off x="4419600" y="2895600"/>
            <a:ext cx="472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 t="4777" b="55414"/>
          <a:stretch>
            <a:fillRect/>
          </a:stretch>
        </p:blipFill>
        <p:spPr bwMode="auto">
          <a:xfrm>
            <a:off x="4419600" y="46482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1282" t="7378" r="50019" b="51539"/>
          <a:stretch>
            <a:fillRect/>
          </a:stretch>
        </p:blipFill>
        <p:spPr bwMode="auto">
          <a:xfrm>
            <a:off x="228600" y="838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263" t="7378" b="51539"/>
          <a:stretch>
            <a:fillRect/>
          </a:stretch>
        </p:blipFill>
        <p:spPr bwMode="auto">
          <a:xfrm>
            <a:off x="304800" y="28194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282" t="6369" r="50018" b="50266"/>
          <a:stretch>
            <a:fillRect/>
          </a:stretch>
        </p:blipFill>
        <p:spPr bwMode="auto">
          <a:xfrm>
            <a:off x="304800" y="4800600"/>
            <a:ext cx="3505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65625" r="29722" b="6250"/>
          <a:stretch>
            <a:fillRect/>
          </a:stretch>
        </p:blipFill>
        <p:spPr bwMode="auto">
          <a:xfrm>
            <a:off x="0" y="228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971" t="5181" b="5024"/>
          <a:stretch>
            <a:fillRect/>
          </a:stretch>
        </p:blipFill>
        <p:spPr bwMode="auto">
          <a:xfrm>
            <a:off x="76200" y="2057400"/>
            <a:ext cx="896815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0"/>
            <a:ext cx="8991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Outer      M         Cortex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 Outer       M         </a:t>
            </a:r>
            <a:r>
              <a:rPr lang="en-US" dirty="0" err="1" smtClean="0">
                <a:solidFill>
                  <a:schemeClr val="bg1"/>
                </a:solidFill>
              </a:rPr>
              <a:t>Subcap</a:t>
            </a:r>
            <a:r>
              <a:rPr lang="en-US" dirty="0" smtClean="0">
                <a:solidFill>
                  <a:schemeClr val="bg1"/>
                </a:solidFill>
              </a:rPr>
              <a:t> Cortex    Cortex      M     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18100" y="441573"/>
            <a:ext cx="522900" cy="161582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M</a:t>
            </a:r>
          </a:p>
          <a:p>
            <a:r>
              <a:rPr lang="en-US" sz="9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900" dirty="0" err="1" smtClean="0">
                <a:solidFill>
                  <a:schemeClr val="bg1"/>
                </a:solidFill>
              </a:rPr>
              <a:t>Subcap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172200"/>
            <a:ext cx="897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S1Outer     S2Outer   S3Outer     S1M      S2M       S3M          S3Subcap     S1Subcap   S2Subcap   S2Cortex  S1Cortex  S3Cortex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11</cp:revision>
  <dcterms:created xsi:type="dcterms:W3CDTF">2015-02-05T14:09:05Z</dcterms:created>
  <dcterms:modified xsi:type="dcterms:W3CDTF">2015-03-11T00:12:28Z</dcterms:modified>
</cp:coreProperties>
</file>