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02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68C3-1559-43C8-B714-C0DD670EE464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216D-7119-4369-8C45-FE6DE0EF9A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68C3-1559-43C8-B714-C0DD670EE464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216D-7119-4369-8C45-FE6DE0EF9A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68C3-1559-43C8-B714-C0DD670EE464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216D-7119-4369-8C45-FE6DE0EF9A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68C3-1559-43C8-B714-C0DD670EE464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216D-7119-4369-8C45-FE6DE0EF9A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68C3-1559-43C8-B714-C0DD670EE464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216D-7119-4369-8C45-FE6DE0EF9A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68C3-1559-43C8-B714-C0DD670EE464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216D-7119-4369-8C45-FE6DE0EF9A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68C3-1559-43C8-B714-C0DD670EE464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216D-7119-4369-8C45-FE6DE0EF9A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68C3-1559-43C8-B714-C0DD670EE464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216D-7119-4369-8C45-FE6DE0EF9A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68C3-1559-43C8-B714-C0DD670EE464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216D-7119-4369-8C45-FE6DE0EF9A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68C3-1559-43C8-B714-C0DD670EE464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216D-7119-4369-8C45-FE6DE0EF9A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68C3-1559-43C8-B714-C0DD670EE464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216D-7119-4369-8C45-FE6DE0EF9A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968C3-1559-43C8-B714-C0DD670EE464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5216D-7119-4369-8C45-FE6DE0EF9A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757" t="6250" b="43750"/>
          <a:stretch>
            <a:fillRect/>
          </a:stretch>
        </p:blipFill>
        <p:spPr bwMode="auto">
          <a:xfrm>
            <a:off x="4495800" y="457200"/>
            <a:ext cx="4648200" cy="1330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l="1977" t="6250" b="41667"/>
          <a:stretch>
            <a:fillRect/>
          </a:stretch>
        </p:blipFill>
        <p:spPr bwMode="auto">
          <a:xfrm>
            <a:off x="4552568" y="2514600"/>
            <a:ext cx="4591431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 l="1391" t="6250" r="3734" b="43750"/>
          <a:stretch>
            <a:fillRect/>
          </a:stretch>
        </p:blipFill>
        <p:spPr bwMode="auto">
          <a:xfrm>
            <a:off x="4514850" y="4724400"/>
            <a:ext cx="46291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 l="49408" t="6061" b="51515"/>
          <a:stretch>
            <a:fillRect/>
          </a:stretch>
        </p:blipFill>
        <p:spPr bwMode="auto">
          <a:xfrm>
            <a:off x="381000" y="457200"/>
            <a:ext cx="3775175" cy="1779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 l="1090" t="49771" r="52030" b="7568"/>
          <a:stretch>
            <a:fillRect/>
          </a:stretch>
        </p:blipFill>
        <p:spPr bwMode="auto">
          <a:xfrm>
            <a:off x="533400" y="2286000"/>
            <a:ext cx="3276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/>
          <a:srcRect l="1922" t="5556" r="50024" b="50000"/>
          <a:stretch>
            <a:fillRect/>
          </a:stretch>
        </p:blipFill>
        <p:spPr bwMode="auto">
          <a:xfrm>
            <a:off x="457200" y="4343400"/>
            <a:ext cx="3810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757" t="6250" b="43750"/>
          <a:stretch>
            <a:fillRect/>
          </a:stretch>
        </p:blipFill>
        <p:spPr bwMode="auto">
          <a:xfrm>
            <a:off x="4495800" y="457200"/>
            <a:ext cx="4648200" cy="1330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l="1977" t="6250" b="41667"/>
          <a:stretch>
            <a:fillRect/>
          </a:stretch>
        </p:blipFill>
        <p:spPr bwMode="auto">
          <a:xfrm>
            <a:off x="4552568" y="2514600"/>
            <a:ext cx="4591431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 l="1391" t="6250" r="3734" b="43750"/>
          <a:stretch>
            <a:fillRect/>
          </a:stretch>
        </p:blipFill>
        <p:spPr bwMode="auto">
          <a:xfrm>
            <a:off x="4514850" y="4724400"/>
            <a:ext cx="46291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 t="51515" r="48889" b="6061"/>
          <a:stretch>
            <a:fillRect/>
          </a:stretch>
        </p:blipFill>
        <p:spPr bwMode="auto">
          <a:xfrm>
            <a:off x="0" y="304800"/>
            <a:ext cx="4408714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/>
          <a:srcRect l="2082" t="7407" r="52107" b="51852"/>
          <a:stretch>
            <a:fillRect/>
          </a:stretch>
        </p:blipFill>
        <p:spPr bwMode="auto">
          <a:xfrm>
            <a:off x="228600" y="2362200"/>
            <a:ext cx="3810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/>
          <a:srcRect l="50199" t="50000" b="7143"/>
          <a:stretch>
            <a:fillRect/>
          </a:stretch>
        </p:blipFill>
        <p:spPr bwMode="auto">
          <a:xfrm>
            <a:off x="381000" y="4495800"/>
            <a:ext cx="377983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757" t="6250" b="43750"/>
          <a:stretch>
            <a:fillRect/>
          </a:stretch>
        </p:blipFill>
        <p:spPr bwMode="auto">
          <a:xfrm>
            <a:off x="4495800" y="457200"/>
            <a:ext cx="4648200" cy="1330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l="1977" t="6250" b="41667"/>
          <a:stretch>
            <a:fillRect/>
          </a:stretch>
        </p:blipFill>
        <p:spPr bwMode="auto">
          <a:xfrm>
            <a:off x="4552568" y="2514600"/>
            <a:ext cx="4591431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 l="1391" t="6250" r="3734" b="43750"/>
          <a:stretch>
            <a:fillRect/>
          </a:stretch>
        </p:blipFill>
        <p:spPr bwMode="auto">
          <a:xfrm>
            <a:off x="4514850" y="4724400"/>
            <a:ext cx="46291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 l="51111" t="51515" b="6061"/>
          <a:stretch>
            <a:fillRect/>
          </a:stretch>
        </p:blipFill>
        <p:spPr bwMode="auto">
          <a:xfrm>
            <a:off x="609600" y="381000"/>
            <a:ext cx="32798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/>
          <a:srcRect l="50952" t="50000" b="6250"/>
          <a:stretch>
            <a:fillRect/>
          </a:stretch>
        </p:blipFill>
        <p:spPr bwMode="auto">
          <a:xfrm>
            <a:off x="533400" y="2057400"/>
            <a:ext cx="3798661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7"/>
          <a:srcRect l="50782" t="6452" b="51613"/>
          <a:stretch>
            <a:fillRect/>
          </a:stretch>
        </p:blipFill>
        <p:spPr bwMode="auto">
          <a:xfrm>
            <a:off x="381000" y="4343400"/>
            <a:ext cx="3976763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757" t="6250" b="43750"/>
          <a:stretch>
            <a:fillRect/>
          </a:stretch>
        </p:blipFill>
        <p:spPr bwMode="auto">
          <a:xfrm>
            <a:off x="4495800" y="457200"/>
            <a:ext cx="4648200" cy="1330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l="1977" t="6250" b="41667"/>
          <a:stretch>
            <a:fillRect/>
          </a:stretch>
        </p:blipFill>
        <p:spPr bwMode="auto">
          <a:xfrm>
            <a:off x="4552568" y="2514600"/>
            <a:ext cx="4591431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 l="1391" t="6250" r="3734" b="43750"/>
          <a:stretch>
            <a:fillRect/>
          </a:stretch>
        </p:blipFill>
        <p:spPr bwMode="auto">
          <a:xfrm>
            <a:off x="4514850" y="4724400"/>
            <a:ext cx="46291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 l="1022" t="6061" r="48889" b="48485"/>
          <a:stretch>
            <a:fillRect/>
          </a:stretch>
        </p:blipFill>
        <p:spPr bwMode="auto">
          <a:xfrm>
            <a:off x="381000" y="381000"/>
            <a:ext cx="37338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/>
          <a:srcRect l="50782" t="6452" b="51613"/>
          <a:stretch>
            <a:fillRect/>
          </a:stretch>
        </p:blipFill>
        <p:spPr bwMode="auto">
          <a:xfrm>
            <a:off x="374329" y="2286000"/>
            <a:ext cx="3817693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/>
          <a:srcRect l="1757" t="50000" r="50805" b="6250"/>
          <a:stretch>
            <a:fillRect/>
          </a:stretch>
        </p:blipFill>
        <p:spPr bwMode="auto">
          <a:xfrm>
            <a:off x="381000" y="4114800"/>
            <a:ext cx="3820886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 l="1757" t="6250" b="43750"/>
          <a:stretch>
            <a:fillRect/>
          </a:stretch>
        </p:blipFill>
        <p:spPr bwMode="auto">
          <a:xfrm>
            <a:off x="4495800" y="457200"/>
            <a:ext cx="4648200" cy="1330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 l="1977" t="6250" b="41667"/>
          <a:stretch>
            <a:fillRect/>
          </a:stretch>
        </p:blipFill>
        <p:spPr bwMode="auto">
          <a:xfrm>
            <a:off x="4552568" y="2514600"/>
            <a:ext cx="4591431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/>
          <a:srcRect l="1391" t="6250" r="3734" b="43750"/>
          <a:stretch>
            <a:fillRect/>
          </a:stretch>
        </p:blipFill>
        <p:spPr bwMode="auto">
          <a:xfrm>
            <a:off x="4514850" y="4724400"/>
            <a:ext cx="46291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/>
          <a:srcRect l="1208" t="51586" r="51662" b="5425"/>
          <a:stretch>
            <a:fillRect/>
          </a:stretch>
        </p:blipFill>
        <p:spPr bwMode="auto">
          <a:xfrm>
            <a:off x="381000" y="533400"/>
            <a:ext cx="3657600" cy="1875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/>
          <a:srcRect l="50406" t="6897" b="51724"/>
          <a:stretch>
            <a:fillRect/>
          </a:stretch>
        </p:blipFill>
        <p:spPr bwMode="auto">
          <a:xfrm>
            <a:off x="457199" y="2514600"/>
            <a:ext cx="3248753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7"/>
          <a:srcRect l="49402" t="5669" r="1196" b="51814"/>
          <a:stretch>
            <a:fillRect/>
          </a:stretch>
        </p:blipFill>
        <p:spPr bwMode="auto">
          <a:xfrm>
            <a:off x="381000" y="4343400"/>
            <a:ext cx="362204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 l="1757" t="6250" b="43750"/>
          <a:stretch>
            <a:fillRect/>
          </a:stretch>
        </p:blipFill>
        <p:spPr bwMode="auto">
          <a:xfrm>
            <a:off x="4495800" y="457200"/>
            <a:ext cx="4648200" cy="1330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 l="1977" t="6250" b="41667"/>
          <a:stretch>
            <a:fillRect/>
          </a:stretch>
        </p:blipFill>
        <p:spPr bwMode="auto">
          <a:xfrm>
            <a:off x="4552568" y="2514600"/>
            <a:ext cx="4591431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/>
          <a:srcRect l="1391" t="6250" r="3734" b="43750"/>
          <a:stretch>
            <a:fillRect/>
          </a:stretch>
        </p:blipFill>
        <p:spPr bwMode="auto">
          <a:xfrm>
            <a:off x="4514850" y="4724400"/>
            <a:ext cx="46291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/>
          <a:srcRect l="1544" t="5494" r="49035" b="50555"/>
          <a:stretch>
            <a:fillRect/>
          </a:stretch>
        </p:blipFill>
        <p:spPr bwMode="auto">
          <a:xfrm>
            <a:off x="228600" y="381000"/>
            <a:ext cx="3810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6"/>
          <a:srcRect l="1970" t="7009" r="50739" b="50934"/>
          <a:stretch>
            <a:fillRect/>
          </a:stretch>
        </p:blipFill>
        <p:spPr bwMode="auto">
          <a:xfrm>
            <a:off x="381000" y="2362200"/>
            <a:ext cx="3810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7"/>
          <a:srcRect t="50628" r="49064" b="6738"/>
          <a:stretch>
            <a:fillRect/>
          </a:stretch>
        </p:blipFill>
        <p:spPr bwMode="auto">
          <a:xfrm>
            <a:off x="457200" y="4572000"/>
            <a:ext cx="3886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 l="1757" t="6250" b="43750"/>
          <a:stretch>
            <a:fillRect/>
          </a:stretch>
        </p:blipFill>
        <p:spPr bwMode="auto">
          <a:xfrm>
            <a:off x="4495800" y="457200"/>
            <a:ext cx="4648200" cy="1330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 l="1977" t="6250" b="41667"/>
          <a:stretch>
            <a:fillRect/>
          </a:stretch>
        </p:blipFill>
        <p:spPr bwMode="auto">
          <a:xfrm>
            <a:off x="4552568" y="2514600"/>
            <a:ext cx="4591431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/>
          <a:srcRect l="1391" t="6250" r="3734" b="43750"/>
          <a:stretch>
            <a:fillRect/>
          </a:stretch>
        </p:blipFill>
        <p:spPr bwMode="auto">
          <a:xfrm>
            <a:off x="4514850" y="4724400"/>
            <a:ext cx="46291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/>
          <a:srcRect l="50965" t="5494" b="50555"/>
          <a:stretch>
            <a:fillRect/>
          </a:stretch>
        </p:blipFill>
        <p:spPr bwMode="auto">
          <a:xfrm>
            <a:off x="228600" y="533400"/>
            <a:ext cx="3477816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/>
          <a:srcRect l="1860" t="49637" r="51628" b="7345"/>
          <a:stretch>
            <a:fillRect/>
          </a:stretch>
        </p:blipFill>
        <p:spPr bwMode="auto">
          <a:xfrm>
            <a:off x="380999" y="2362200"/>
            <a:ext cx="3516923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7"/>
          <a:srcRect t="7143" r="49132" b="52381"/>
          <a:stretch>
            <a:fillRect/>
          </a:stretch>
        </p:blipFill>
        <p:spPr bwMode="auto">
          <a:xfrm>
            <a:off x="0" y="4419600"/>
            <a:ext cx="425823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 l="953" t="8475" r="3755" b="5085"/>
          <a:stretch>
            <a:fillRect/>
          </a:stretch>
        </p:blipFill>
        <p:spPr bwMode="auto">
          <a:xfrm>
            <a:off x="304799" y="2286000"/>
            <a:ext cx="8516471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 l="805" t="67708" r="31259" b="9375"/>
          <a:stretch>
            <a:fillRect/>
          </a:stretch>
        </p:blipFill>
        <p:spPr bwMode="auto">
          <a:xfrm>
            <a:off x="304800" y="609600"/>
            <a:ext cx="8839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33400" y="228600"/>
            <a:ext cx="852143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M2        Outer      Cortex      M1     Cortex      M2      Outer      M1       Outer       M1       M2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246222" y="685800"/>
            <a:ext cx="492443" cy="161582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Outer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Cortex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M1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Cortex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M2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Outer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M1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Outer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M1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M2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Cortex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6096000"/>
            <a:ext cx="87250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S1Outer </a:t>
            </a:r>
            <a:r>
              <a:rPr lang="en-US" sz="1400" smtClean="0"/>
              <a:t>S2Outer         S2M2       S1M2        S3M2       S2M1      S1M1         S3M1   </a:t>
            </a:r>
            <a:r>
              <a:rPr lang="en-US" sz="1400" dirty="0" smtClean="0"/>
              <a:t>S1Cortex   S2Cortex   S3Outer S3Cortex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118</Words>
  <Application>Microsoft Office PowerPoint</Application>
  <PresentationFormat>On-screen Show (4:3)</PresentationFormat>
  <Paragraphs>20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Mary</dc:creator>
  <cp:lastModifiedBy>Mary</cp:lastModifiedBy>
  <cp:revision>3</cp:revision>
  <dcterms:created xsi:type="dcterms:W3CDTF">2015-02-10T13:30:46Z</dcterms:created>
  <dcterms:modified xsi:type="dcterms:W3CDTF">2015-02-10T14:05:51Z</dcterms:modified>
</cp:coreProperties>
</file>