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0D3D-FAE4-4878-8110-F448FAB2169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062" t="50372" b="6369"/>
          <a:stretch>
            <a:fillRect/>
          </a:stretch>
        </p:blipFill>
        <p:spPr bwMode="auto">
          <a:xfrm>
            <a:off x="381000" y="3810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83" t="6688" b="49947"/>
          <a:stretch>
            <a:fillRect/>
          </a:stretch>
        </p:blipFill>
        <p:spPr bwMode="auto">
          <a:xfrm>
            <a:off x="381000" y="2362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50372" r="51151" b="7006"/>
          <a:stretch>
            <a:fillRect/>
          </a:stretch>
        </p:blipFill>
        <p:spPr bwMode="auto">
          <a:xfrm>
            <a:off x="609600" y="4495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7006" r="50220" b="49628"/>
          <a:stretch>
            <a:fillRect/>
          </a:stretch>
        </p:blipFill>
        <p:spPr bwMode="auto">
          <a:xfrm>
            <a:off x="304800" y="609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52282" r="51472" b="6688"/>
          <a:stretch>
            <a:fillRect/>
          </a:stretch>
        </p:blipFill>
        <p:spPr bwMode="auto">
          <a:xfrm>
            <a:off x="304800" y="26670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50372" b="7006"/>
          <a:stretch>
            <a:fillRect/>
          </a:stretch>
        </p:blipFill>
        <p:spPr bwMode="auto">
          <a:xfrm>
            <a:off x="457200" y="44958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52654" r="51501" b="6369"/>
          <a:stretch>
            <a:fillRect/>
          </a:stretch>
        </p:blipFill>
        <p:spPr bwMode="auto">
          <a:xfrm>
            <a:off x="457200" y="8382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601" t="47771" b="6688"/>
          <a:stretch>
            <a:fillRect/>
          </a:stretch>
        </p:blipFill>
        <p:spPr bwMode="auto">
          <a:xfrm>
            <a:off x="304800" y="23622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410" t="7006" b="49628"/>
          <a:stretch>
            <a:fillRect/>
          </a:stretch>
        </p:blipFill>
        <p:spPr bwMode="auto">
          <a:xfrm>
            <a:off x="533400" y="4648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780" t="7006" b="51911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6688" r="50399" b="43100"/>
          <a:stretch>
            <a:fillRect/>
          </a:stretch>
        </p:blipFill>
        <p:spPr bwMode="auto">
          <a:xfrm>
            <a:off x="533400" y="25908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51911"/>
          <a:stretch>
            <a:fillRect/>
          </a:stretch>
        </p:blipFill>
        <p:spPr bwMode="auto">
          <a:xfrm>
            <a:off x="457200" y="45720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613" t="6104" b="50531"/>
          <a:stretch>
            <a:fillRect/>
          </a:stretch>
        </p:blipFill>
        <p:spPr bwMode="auto">
          <a:xfrm>
            <a:off x="381000" y="7620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49788" r="49106" b="6688"/>
          <a:stretch>
            <a:fillRect/>
          </a:stretch>
        </p:blipFill>
        <p:spPr bwMode="auto">
          <a:xfrm>
            <a:off x="457200" y="2514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433" r="49870" b="6688"/>
          <a:stretch>
            <a:fillRect/>
          </a:stretch>
        </p:blipFill>
        <p:spPr bwMode="auto">
          <a:xfrm>
            <a:off x="533400" y="4495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6104" r="50387" b="52813"/>
          <a:stretch>
            <a:fillRect/>
          </a:stretch>
        </p:blipFill>
        <p:spPr bwMode="auto">
          <a:xfrm>
            <a:off x="228600" y="609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7643" r="50816" b="46709"/>
          <a:stretch>
            <a:fillRect/>
          </a:stretch>
        </p:blipFill>
        <p:spPr bwMode="auto">
          <a:xfrm>
            <a:off x="381000" y="2514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5785" r="-72" b="48567"/>
          <a:stretch>
            <a:fillRect/>
          </a:stretch>
        </p:blipFill>
        <p:spPr bwMode="auto">
          <a:xfrm>
            <a:off x="3048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49469" r="49106" b="7962"/>
          <a:stretch>
            <a:fillRect/>
          </a:stretch>
        </p:blipFill>
        <p:spPr bwMode="auto">
          <a:xfrm>
            <a:off x="381000" y="68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0894" t="6422" b="50213"/>
          <a:stretch>
            <a:fillRect/>
          </a:stretch>
        </p:blipFill>
        <p:spPr bwMode="auto">
          <a:xfrm>
            <a:off x="533400" y="24384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8068" r="48590" b="53132"/>
          <a:stretch>
            <a:fillRect/>
          </a:stretch>
        </p:blipFill>
        <p:spPr bwMode="auto">
          <a:xfrm>
            <a:off x="457200" y="42672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5924" r="22174" b="7634"/>
          <a:stretch>
            <a:fillRect/>
          </a:stretch>
        </p:blipFill>
        <p:spPr bwMode="auto">
          <a:xfrm>
            <a:off x="609600" y="4572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090" t="7754" b="5010"/>
          <a:stretch>
            <a:fillRect/>
          </a:stretch>
        </p:blipFill>
        <p:spPr bwMode="auto">
          <a:xfrm>
            <a:off x="304800" y="2595208"/>
            <a:ext cx="8596630" cy="426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76200"/>
            <a:ext cx="7924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Cortex    M2     M1    Outer    M2   Outer Cortex   M1     M2      M1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561372" cy="19543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Cortex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6248400"/>
            <a:ext cx="7723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S2Outer </a:t>
            </a:r>
            <a:r>
              <a:rPr lang="en-US" sz="1400" smtClean="0"/>
              <a:t>S1Outer S3Outer   S2Cortex  S1Cortex  S3Cortex  S1M2  S2M2   S3M2       S1M1    S2M1     S3M1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118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8</cp:revision>
  <dcterms:created xsi:type="dcterms:W3CDTF">2015-02-05T00:21:58Z</dcterms:created>
  <dcterms:modified xsi:type="dcterms:W3CDTF">2015-02-09T00:44:56Z</dcterms:modified>
</cp:coreProperties>
</file>