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09A-E4E6-4C74-9833-A8260B81191C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BE6-CFB0-476F-8362-FA0CE80D40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09A-E4E6-4C74-9833-A8260B81191C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BE6-CFB0-476F-8362-FA0CE80D40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09A-E4E6-4C74-9833-A8260B81191C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BE6-CFB0-476F-8362-FA0CE80D40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09A-E4E6-4C74-9833-A8260B81191C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BE6-CFB0-476F-8362-FA0CE80D40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09A-E4E6-4C74-9833-A8260B81191C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BE6-CFB0-476F-8362-FA0CE80D40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09A-E4E6-4C74-9833-A8260B81191C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BE6-CFB0-476F-8362-FA0CE80D40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09A-E4E6-4C74-9833-A8260B81191C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BE6-CFB0-476F-8362-FA0CE80D40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09A-E4E6-4C74-9833-A8260B81191C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BE6-CFB0-476F-8362-FA0CE80D40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09A-E4E6-4C74-9833-A8260B81191C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BE6-CFB0-476F-8362-FA0CE80D40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09A-E4E6-4C74-9833-A8260B81191C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BE6-CFB0-476F-8362-FA0CE80D40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009A-E4E6-4C74-9833-A8260B81191C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69BE6-CFB0-476F-8362-FA0CE80D40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6009A-E4E6-4C74-9833-A8260B81191C}" type="datetimeFigureOut">
              <a:rPr lang="en-US" smtClean="0"/>
              <a:t>2/5/2015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69BE6-CFB0-476F-8362-FA0CE80D401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1647" t="6051" r="5899" b="60191"/>
          <a:stretch>
            <a:fillRect/>
          </a:stretch>
        </p:blipFill>
        <p:spPr bwMode="auto">
          <a:xfrm>
            <a:off x="4495800" y="762000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1647" t="7325" r="6934" b="60191"/>
          <a:stretch>
            <a:fillRect/>
          </a:stretch>
        </p:blipFill>
        <p:spPr bwMode="auto">
          <a:xfrm>
            <a:off x="4572000" y="2667000"/>
            <a:ext cx="4572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1289" t="5733" r="3895" b="58280"/>
          <a:stretch>
            <a:fillRect/>
          </a:stretch>
        </p:blipFill>
        <p:spPr bwMode="auto">
          <a:xfrm>
            <a:off x="4572000" y="4572000"/>
            <a:ext cx="4572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50864" t="7325" b="49310"/>
          <a:stretch>
            <a:fillRect/>
          </a:stretch>
        </p:blipFill>
        <p:spPr bwMode="auto">
          <a:xfrm>
            <a:off x="533400" y="762000"/>
            <a:ext cx="3200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1110" t="6688" r="50156" b="52229"/>
          <a:stretch>
            <a:fillRect/>
          </a:stretch>
        </p:blipFill>
        <p:spPr bwMode="auto">
          <a:xfrm>
            <a:off x="609600" y="2438400"/>
            <a:ext cx="3200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468" t="49682" r="50547" b="7643"/>
          <a:stretch>
            <a:fillRect/>
          </a:stretch>
        </p:blipFill>
        <p:spPr bwMode="auto">
          <a:xfrm>
            <a:off x="609600" y="4419600"/>
            <a:ext cx="3352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1647" t="6051" r="5899" b="60191"/>
          <a:stretch>
            <a:fillRect/>
          </a:stretch>
        </p:blipFill>
        <p:spPr bwMode="auto">
          <a:xfrm>
            <a:off x="4495800" y="762000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1647" t="7325" r="6934" b="60191"/>
          <a:stretch>
            <a:fillRect/>
          </a:stretch>
        </p:blipFill>
        <p:spPr bwMode="auto">
          <a:xfrm>
            <a:off x="4572000" y="2667000"/>
            <a:ext cx="4572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1289" t="5733" r="3895" b="58280"/>
          <a:stretch>
            <a:fillRect/>
          </a:stretch>
        </p:blipFill>
        <p:spPr bwMode="auto">
          <a:xfrm>
            <a:off x="4572000" y="4572000"/>
            <a:ext cx="4572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2183" t="48408" r="51698" b="6688"/>
          <a:stretch>
            <a:fillRect/>
          </a:stretch>
        </p:blipFill>
        <p:spPr bwMode="auto">
          <a:xfrm>
            <a:off x="228600" y="457200"/>
            <a:ext cx="3429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51726" t="52101" r="-232" b="6941"/>
          <a:stretch>
            <a:fillRect/>
          </a:stretch>
        </p:blipFill>
        <p:spPr bwMode="auto">
          <a:xfrm>
            <a:off x="228600" y="2362200"/>
            <a:ext cx="3505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50980" t="51693" r="5383" b="6322"/>
          <a:stretch>
            <a:fillRect/>
          </a:stretch>
        </p:blipFill>
        <p:spPr bwMode="auto">
          <a:xfrm>
            <a:off x="304800" y="4267200"/>
            <a:ext cx="3352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1647" t="6051" r="5899" b="60191"/>
          <a:stretch>
            <a:fillRect/>
          </a:stretch>
        </p:blipFill>
        <p:spPr bwMode="auto">
          <a:xfrm>
            <a:off x="4495800" y="762000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1647" t="7325" r="6934" b="60191"/>
          <a:stretch>
            <a:fillRect/>
          </a:stretch>
        </p:blipFill>
        <p:spPr bwMode="auto">
          <a:xfrm>
            <a:off x="4572000" y="2667000"/>
            <a:ext cx="4572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1289" t="5733" r="3895" b="58280"/>
          <a:stretch>
            <a:fillRect/>
          </a:stretch>
        </p:blipFill>
        <p:spPr bwMode="auto">
          <a:xfrm>
            <a:off x="4572000" y="4572000"/>
            <a:ext cx="4572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2183" t="7325" r="49136" b="51592"/>
          <a:stretch>
            <a:fillRect/>
          </a:stretch>
        </p:blipFill>
        <p:spPr bwMode="auto">
          <a:xfrm>
            <a:off x="304800" y="685800"/>
            <a:ext cx="3505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1110" t="49873" r="50727" b="6941"/>
          <a:stretch>
            <a:fillRect/>
          </a:stretch>
        </p:blipFill>
        <p:spPr bwMode="auto">
          <a:xfrm>
            <a:off x="262565" y="2667000"/>
            <a:ext cx="331883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1468" t="7006" r="49870" b="49628"/>
          <a:stretch>
            <a:fillRect/>
          </a:stretch>
        </p:blipFill>
        <p:spPr bwMode="auto">
          <a:xfrm>
            <a:off x="381000" y="4648200"/>
            <a:ext cx="3352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1647" t="6051" r="5899" b="60191"/>
          <a:stretch>
            <a:fillRect/>
          </a:stretch>
        </p:blipFill>
        <p:spPr bwMode="auto">
          <a:xfrm>
            <a:off x="4495800" y="762000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 l="1647" t="7325" r="6934" b="60191"/>
          <a:stretch>
            <a:fillRect/>
          </a:stretch>
        </p:blipFill>
        <p:spPr bwMode="auto">
          <a:xfrm>
            <a:off x="4572000" y="2667000"/>
            <a:ext cx="4572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4"/>
          <a:srcRect l="1289" t="5733" r="3895" b="58280"/>
          <a:stretch>
            <a:fillRect/>
          </a:stretch>
        </p:blipFill>
        <p:spPr bwMode="auto">
          <a:xfrm>
            <a:off x="4572000" y="4572000"/>
            <a:ext cx="4572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304800" y="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CD11c  CD25  CD31  CD205  Claud5  Claud34  Foxp3  K5  K14  </a:t>
            </a:r>
            <a:r>
              <a:rPr lang="en-US" sz="2000" dirty="0" err="1" smtClean="0"/>
              <a:t>PDGFRb</a:t>
            </a:r>
            <a:r>
              <a:rPr lang="en-US" sz="2000" dirty="0" smtClean="0"/>
              <a:t>  UEA1</a:t>
            </a:r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5"/>
          <a:srcRect l="50864" t="50690" b="6688"/>
          <a:stretch>
            <a:fillRect/>
          </a:stretch>
        </p:blipFill>
        <p:spPr bwMode="auto">
          <a:xfrm>
            <a:off x="533400" y="457200"/>
            <a:ext cx="3200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6"/>
          <a:srcRect l="51127" t="6688" b="49947"/>
          <a:stretch>
            <a:fillRect/>
          </a:stretch>
        </p:blipFill>
        <p:spPr bwMode="auto">
          <a:xfrm>
            <a:off x="609600" y="2590800"/>
            <a:ext cx="3124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7"/>
          <a:srcRect l="50130" t="7006" b="51911"/>
          <a:stretch>
            <a:fillRect/>
          </a:stretch>
        </p:blipFill>
        <p:spPr bwMode="auto">
          <a:xfrm>
            <a:off x="609600" y="4419600"/>
            <a:ext cx="3352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48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Mary</dc:creator>
  <cp:lastModifiedBy>Mary</cp:lastModifiedBy>
  <cp:revision>1</cp:revision>
  <dcterms:created xsi:type="dcterms:W3CDTF">2015-02-05T13:26:49Z</dcterms:created>
  <dcterms:modified xsi:type="dcterms:W3CDTF">2015-02-05T13:41:18Z</dcterms:modified>
</cp:coreProperties>
</file>