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7F3-E106-4935-B724-098C48254C2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0E69-218D-4F71-8C8F-10777D804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221" t="48408" r="50019" b="7006"/>
          <a:stretch>
            <a:fillRect/>
          </a:stretch>
        </p:blipFill>
        <p:spPr bwMode="auto">
          <a:xfrm>
            <a:off x="381000" y="457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7006" r="50054" b="49789"/>
          <a:stretch>
            <a:fillRect/>
          </a:stretch>
        </p:blipFill>
        <p:spPr bwMode="auto">
          <a:xfrm>
            <a:off x="304800" y="22860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7006" r="52582" b="49628"/>
          <a:stretch>
            <a:fillRect/>
          </a:stretch>
        </p:blipFill>
        <p:spPr bwMode="auto">
          <a:xfrm>
            <a:off x="304800" y="4495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52973" b="7006"/>
          <a:stretch>
            <a:fillRect/>
          </a:stretch>
        </p:blipFill>
        <p:spPr bwMode="auto">
          <a:xfrm>
            <a:off x="457200" y="4572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47669" r="51481" b="7643"/>
          <a:stretch>
            <a:fillRect/>
          </a:stretch>
        </p:blipFill>
        <p:spPr bwMode="auto">
          <a:xfrm>
            <a:off x="6858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1263" t="50372" b="7006"/>
          <a:stretch>
            <a:fillRect/>
          </a:stretch>
        </p:blipFill>
        <p:spPr bwMode="auto">
          <a:xfrm>
            <a:off x="609600" y="449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217" t="7325" r="51300" b="51592"/>
          <a:stretch>
            <a:fillRect/>
          </a:stretch>
        </p:blipFill>
        <p:spPr bwMode="auto">
          <a:xfrm>
            <a:off x="381000" y="533400"/>
            <a:ext cx="297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0000" t="52223" r="54" b="7643"/>
          <a:stretch>
            <a:fillRect/>
          </a:stretch>
        </p:blipFill>
        <p:spPr bwMode="auto">
          <a:xfrm>
            <a:off x="381000" y="25146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49981" t="7006" b="49628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7325" b="51592"/>
          <a:stretch>
            <a:fillRect/>
          </a:stretch>
        </p:blipFill>
        <p:spPr bwMode="auto">
          <a:xfrm>
            <a:off x="228600" y="5334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1373" t="7006" b="52331"/>
          <a:stretch>
            <a:fillRect/>
          </a:stretch>
        </p:blipFill>
        <p:spPr bwMode="auto">
          <a:xfrm>
            <a:off x="457200" y="24384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48089" r="50019" b="7006"/>
          <a:stretch>
            <a:fillRect/>
          </a:stretch>
        </p:blipFill>
        <p:spPr bwMode="auto">
          <a:xfrm>
            <a:off x="457200" y="449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49981" t="6688" b="52229"/>
          <a:stretch>
            <a:fillRect/>
          </a:stretch>
        </p:blipFill>
        <p:spPr bwMode="auto">
          <a:xfrm>
            <a:off x="304800" y="6096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51087" r="50394" b="7246"/>
          <a:stretch>
            <a:fillRect/>
          </a:stretch>
        </p:blipFill>
        <p:spPr bwMode="auto">
          <a:xfrm>
            <a:off x="533400" y="23622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50584"/>
          <a:stretch>
            <a:fillRect/>
          </a:stretch>
        </p:blipFill>
        <p:spPr bwMode="auto">
          <a:xfrm>
            <a:off x="381000" y="42672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0053" r="47455" b="8917"/>
          <a:stretch>
            <a:fillRect/>
          </a:stretch>
        </p:blipFill>
        <p:spPr bwMode="auto">
          <a:xfrm>
            <a:off x="304800" y="457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1065" t="6945" b="51509"/>
          <a:stretch>
            <a:fillRect/>
          </a:stretch>
        </p:blipFill>
        <p:spPr bwMode="auto">
          <a:xfrm>
            <a:off x="304800" y="2590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51699" r="51300" b="6369"/>
          <a:stretch>
            <a:fillRect/>
          </a:stretch>
        </p:blipFill>
        <p:spPr bwMode="auto">
          <a:xfrm>
            <a:off x="381000" y="43434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</a:t>
            </a:r>
            <a:r>
              <a:rPr lang="en-US" sz="2000" dirty="0" smtClean="0"/>
              <a:t> CD25  CD31  CD205  Claud5  </a:t>
            </a:r>
            <a:r>
              <a:rPr lang="en-US" sz="2000" dirty="0" smtClean="0"/>
              <a:t>Claud34 </a:t>
            </a:r>
            <a:r>
              <a:rPr lang="en-US" sz="2000" dirty="0" smtClean="0"/>
              <a:t>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2563" t="6688" r="50019" b="49947"/>
          <a:stretch>
            <a:fillRect/>
          </a:stretch>
        </p:blipFill>
        <p:spPr bwMode="auto">
          <a:xfrm>
            <a:off x="3048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6945" r="50394" b="48913"/>
          <a:stretch>
            <a:fillRect/>
          </a:stretch>
        </p:blipFill>
        <p:spPr bwMode="auto">
          <a:xfrm>
            <a:off x="304800" y="2286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8768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051" r="50019" b="52866"/>
          <a:stretch>
            <a:fillRect/>
          </a:stretch>
        </p:blipFill>
        <p:spPr bwMode="auto">
          <a:xfrm>
            <a:off x="609600" y="4876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7</cp:revision>
  <dcterms:created xsi:type="dcterms:W3CDTF">2015-02-04T22:32:01Z</dcterms:created>
  <dcterms:modified xsi:type="dcterms:W3CDTF">2015-02-04T22:50:19Z</dcterms:modified>
</cp:coreProperties>
</file>