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879E-826B-420F-83AE-7B1E7D10DA7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6CFC-2F49-4899-9A69-E82FCDC443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45488" b="6051"/>
          <a:stretch>
            <a:fillRect/>
          </a:stretch>
        </p:blipFill>
        <p:spPr bwMode="auto">
          <a:xfrm>
            <a:off x="304800" y="457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844" t="53662" b="6303"/>
          <a:stretch>
            <a:fillRect/>
          </a:stretch>
        </p:blipFill>
        <p:spPr bwMode="auto">
          <a:xfrm>
            <a:off x="304800" y="24384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6369" r="49493" b="52548"/>
          <a:stretch>
            <a:fillRect/>
          </a:stretch>
        </p:blipFill>
        <p:spPr bwMode="auto">
          <a:xfrm>
            <a:off x="457200" y="426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6688" r="50953" b="47665"/>
          <a:stretch>
            <a:fillRect/>
          </a:stretch>
        </p:blipFill>
        <p:spPr bwMode="auto">
          <a:xfrm>
            <a:off x="381000" y="6096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732" r="48873" b="48620"/>
          <a:stretch>
            <a:fillRect/>
          </a:stretch>
        </p:blipFill>
        <p:spPr bwMode="auto">
          <a:xfrm>
            <a:off x="457200" y="2438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12" t="6369" b="51168"/>
          <a:stretch>
            <a:fillRect/>
          </a:stretch>
        </p:blipFill>
        <p:spPr bwMode="auto">
          <a:xfrm>
            <a:off x="533400" y="42672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47771" r="50953" b="6051"/>
          <a:stretch>
            <a:fillRect/>
          </a:stretch>
        </p:blipFill>
        <p:spPr bwMode="auto">
          <a:xfrm>
            <a:off x="457200" y="533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1380" r="48873" b="6303"/>
          <a:stretch>
            <a:fillRect/>
          </a:stretch>
        </p:blipFill>
        <p:spPr bwMode="auto">
          <a:xfrm>
            <a:off x="381000" y="2514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2017" r="50775" b="6046"/>
          <a:stretch>
            <a:fillRect/>
          </a:stretch>
        </p:blipFill>
        <p:spPr bwMode="auto">
          <a:xfrm>
            <a:off x="457200" y="4419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6688" b="49947"/>
          <a:stretch>
            <a:fillRect/>
          </a:stretch>
        </p:blipFill>
        <p:spPr bwMode="auto">
          <a:xfrm>
            <a:off x="381000" y="609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5732" b="50903"/>
          <a:stretch>
            <a:fillRect/>
          </a:stretch>
        </p:blipFill>
        <p:spPr bwMode="auto">
          <a:xfrm>
            <a:off x="533400" y="2514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4474" r="50775" b="9183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225" t="6981" b="51539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6422" b="52495"/>
          <a:stretch>
            <a:fillRect/>
          </a:stretch>
        </p:blipFill>
        <p:spPr bwMode="auto">
          <a:xfrm>
            <a:off x="609600" y="25908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70" t="7006" b="51911"/>
          <a:stretch>
            <a:fillRect/>
          </a:stretch>
        </p:blipFill>
        <p:spPr bwMode="auto">
          <a:xfrm>
            <a:off x="381000" y="4267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825" t="5096" r="50775" b="53821"/>
          <a:stretch>
            <a:fillRect/>
          </a:stretch>
        </p:blipFill>
        <p:spPr bwMode="auto">
          <a:xfrm>
            <a:off x="304800" y="685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6422" r="50030" b="52495"/>
          <a:stretch>
            <a:fillRect/>
          </a:stretch>
        </p:blipFill>
        <p:spPr bwMode="auto">
          <a:xfrm>
            <a:off x="3810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9" t="7006" r="48748" b="51911"/>
          <a:stretch>
            <a:fillRect/>
          </a:stretch>
        </p:blipFill>
        <p:spPr bwMode="auto">
          <a:xfrm>
            <a:off x="381000" y="4648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5"/>
          <a:srcRect l="1825" t="50744" r="48212" b="6369"/>
          <a:stretch>
            <a:fillRect/>
          </a:stretch>
        </p:blipFill>
        <p:spPr bwMode="auto">
          <a:xfrm>
            <a:off x="457200" y="6096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289" t="48886" r="50637" b="6369"/>
          <a:stretch>
            <a:fillRect/>
          </a:stretch>
        </p:blipFill>
        <p:spPr bwMode="auto">
          <a:xfrm>
            <a:off x="533400" y="25146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1289" t="50371" r="47467" b="6263"/>
          <a:stretch>
            <a:fillRect/>
          </a:stretch>
        </p:blipFill>
        <p:spPr bwMode="auto">
          <a:xfrm>
            <a:off x="609600" y="4800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5</cp:revision>
  <dcterms:created xsi:type="dcterms:W3CDTF">2015-02-04T22:04:57Z</dcterms:created>
  <dcterms:modified xsi:type="dcterms:W3CDTF">2015-02-04T22:30:57Z</dcterms:modified>
</cp:coreProperties>
</file>