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D3B-8B78-4FFA-B937-6EE477BDC3B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A68A-2480-4765-A220-66E6441758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160" t="6369" r="51300" b="52548"/>
          <a:stretch>
            <a:fillRect/>
          </a:stretch>
        </p:blipFill>
        <p:spPr bwMode="auto">
          <a:xfrm>
            <a:off x="533400" y="7620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25" r="51300" b="51592"/>
          <a:stretch>
            <a:fillRect/>
          </a:stretch>
        </p:blipFill>
        <p:spPr bwMode="auto">
          <a:xfrm>
            <a:off x="609600" y="25908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91" t="51698" r="48737" b="7325"/>
          <a:stretch>
            <a:fillRect/>
          </a:stretch>
        </p:blipFill>
        <p:spPr bwMode="auto">
          <a:xfrm>
            <a:off x="685800" y="464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981" t="49735" b="7006"/>
          <a:stretch>
            <a:fillRect/>
          </a:stretch>
        </p:blipFill>
        <p:spPr bwMode="auto">
          <a:xfrm>
            <a:off x="304800" y="762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1" t="50690" r="50019" b="7325"/>
          <a:stretch>
            <a:fillRect/>
          </a:stretch>
        </p:blipFill>
        <p:spPr bwMode="auto">
          <a:xfrm>
            <a:off x="5334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000" t="51698" b="7325"/>
          <a:stretch>
            <a:fillRect/>
          </a:stretch>
        </p:blipFill>
        <p:spPr bwMode="auto">
          <a:xfrm>
            <a:off x="457200" y="47244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082" t="49735" r="51300" b="7006"/>
          <a:stretch>
            <a:fillRect/>
          </a:stretch>
        </p:blipFill>
        <p:spPr bwMode="auto">
          <a:xfrm>
            <a:off x="6096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48408" b="7325"/>
          <a:stretch>
            <a:fillRect/>
          </a:stretch>
        </p:blipFill>
        <p:spPr bwMode="auto">
          <a:xfrm>
            <a:off x="609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59" t="6051" r="51300" b="52866"/>
          <a:stretch>
            <a:fillRect/>
          </a:stretch>
        </p:blipFill>
        <p:spPr bwMode="auto">
          <a:xfrm>
            <a:off x="685800" y="47244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8700" t="6369" b="50266"/>
          <a:stretch>
            <a:fillRect/>
          </a:stretch>
        </p:blipFill>
        <p:spPr bwMode="auto">
          <a:xfrm>
            <a:off x="381000" y="990600"/>
            <a:ext cx="31264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25" b="51592"/>
          <a:stretch>
            <a:fillRect/>
          </a:stretch>
        </p:blipFill>
        <p:spPr bwMode="auto">
          <a:xfrm>
            <a:off x="609600" y="2819400"/>
            <a:ext cx="32026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48302"/>
          <a:stretch>
            <a:fillRect/>
          </a:stretch>
        </p:blipFill>
        <p:spPr bwMode="auto">
          <a:xfrm>
            <a:off x="609600" y="47244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1282" t="53026" r="50019" b="6369"/>
          <a:stretch>
            <a:fillRect/>
          </a:stretch>
        </p:blipFill>
        <p:spPr bwMode="auto">
          <a:xfrm>
            <a:off x="457200" y="762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1282" t="50744" r="50019" b="7006"/>
          <a:stretch>
            <a:fillRect/>
          </a:stretch>
        </p:blipFill>
        <p:spPr bwMode="auto">
          <a:xfrm>
            <a:off x="533400" y="27432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l="50000" t="6369" b="47983"/>
          <a:stretch>
            <a:fillRect/>
          </a:stretch>
        </p:blipFill>
        <p:spPr bwMode="auto">
          <a:xfrm>
            <a:off x="533400" y="4876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263" t="7378" b="49256"/>
          <a:stretch>
            <a:fillRect/>
          </a:stretch>
        </p:blipFill>
        <p:spPr bwMode="auto">
          <a:xfrm>
            <a:off x="457200" y="7620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78" r="50019" b="51540"/>
          <a:stretch>
            <a:fillRect/>
          </a:stretch>
        </p:blipFill>
        <p:spPr bwMode="auto">
          <a:xfrm>
            <a:off x="533400" y="28194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49734" r="51300" b="6688"/>
          <a:stretch>
            <a:fillRect/>
          </a:stretch>
        </p:blipFill>
        <p:spPr bwMode="auto">
          <a:xfrm>
            <a:off x="457200" y="4724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282" t="7378" r="50019" b="51539"/>
          <a:stretch>
            <a:fillRect/>
          </a:stretch>
        </p:blipFill>
        <p:spPr bwMode="auto">
          <a:xfrm>
            <a:off x="228600" y="838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78" b="51539"/>
          <a:stretch>
            <a:fillRect/>
          </a:stretch>
        </p:blipFill>
        <p:spPr bwMode="auto">
          <a:xfrm>
            <a:off x="304800" y="2819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369" r="50018" b="50266"/>
          <a:stretch>
            <a:fillRect/>
          </a:stretch>
        </p:blipFill>
        <p:spPr bwMode="auto">
          <a:xfrm>
            <a:off x="304800" y="48006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4</cp:revision>
  <dcterms:created xsi:type="dcterms:W3CDTF">2015-02-05T14:09:05Z</dcterms:created>
  <dcterms:modified xsi:type="dcterms:W3CDTF">2015-02-05T14:35:32Z</dcterms:modified>
</cp:coreProperties>
</file>