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02"/>
    <p:restoredTop sz="94618"/>
  </p:normalViewPr>
  <p:slideViewPr>
    <p:cSldViewPr snapToGrid="0" snapToObjects="1">
      <p:cViewPr>
        <p:scale>
          <a:sx n="92" d="100"/>
          <a:sy n="92" d="100"/>
        </p:scale>
        <p:origin x="71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51C513-D13E-1840-8031-2EF546BE4291}" type="datetimeFigureOut">
              <a:rPr lang="en-US" smtClean="0"/>
              <a:t>10/18/16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408D5-8B54-AE45-9CB9-DD51F99B3E66}" type="slidenum">
              <a:rPr lang="en-US" smtClean="0"/>
              <a:t>‹#›</a:t>
            </a:fld>
            <a:endParaRPr lang="en-US"/>
          </a:p>
        </p:txBody>
      </p:sp>
    </p:spTree>
    <p:extLst>
      <p:ext uri="{BB962C8B-B14F-4D97-AF65-F5344CB8AC3E}">
        <p14:creationId xmlns:p14="http://schemas.microsoft.com/office/powerpoint/2010/main" val="64775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10/18/16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Drag picture to placeholder or click icon to add</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Drag picture to placeholder or click icon to add</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10/18/16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10/18/16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10/18/16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10/18/16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10/18/16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10/18/16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Final Project, Part 1: Lightning Talk</a:t>
            </a:r>
            <a:endParaRPr lang="en-US" dirty="0"/>
          </a:p>
        </p:txBody>
      </p:sp>
      <p:sp>
        <p:nvSpPr>
          <p:cNvPr id="3" name="Subtitle 2"/>
          <p:cNvSpPr>
            <a:spLocks noGrp="1"/>
          </p:cNvSpPr>
          <p:nvPr>
            <p:ph type="subTitle" idx="1"/>
          </p:nvPr>
        </p:nvSpPr>
        <p:spPr/>
        <p:txBody>
          <a:bodyPr/>
          <a:lstStyle/>
          <a:p>
            <a:r>
              <a:rPr lang="en-US" dirty="0" smtClean="0"/>
              <a:t>MIKAEL ROUSSEL</a:t>
            </a:r>
          </a:p>
          <a:p>
            <a:r>
              <a:rPr lang="en-US" dirty="0" smtClean="0"/>
              <a:t>Dat-nyc-9-27</a:t>
            </a:r>
            <a:endParaRPr lang="en-US" dirty="0"/>
          </a:p>
        </p:txBody>
      </p:sp>
    </p:spTree>
    <p:extLst>
      <p:ext uri="{BB962C8B-B14F-4D97-AF65-F5344CB8AC3E}">
        <p14:creationId xmlns:p14="http://schemas.microsoft.com/office/powerpoint/2010/main" val="112694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1: PREDICTING THE NUMBER OF NYC TOURISTS </a:t>
            </a:r>
            <a:endParaRPr lang="en-US" dirty="0"/>
          </a:p>
        </p:txBody>
      </p:sp>
      <p:sp>
        <p:nvSpPr>
          <p:cNvPr id="3" name="Content Placeholder 2"/>
          <p:cNvSpPr>
            <a:spLocks noGrp="1"/>
          </p:cNvSpPr>
          <p:nvPr>
            <p:ph idx="1"/>
          </p:nvPr>
        </p:nvSpPr>
        <p:spPr/>
        <p:txBody>
          <a:bodyPr/>
          <a:lstStyle/>
          <a:p>
            <a:r>
              <a:rPr lang="en-US" b="1" i="1" dirty="0"/>
              <a:t>The Problem</a:t>
            </a:r>
            <a:r>
              <a:rPr lang="en-US" dirty="0"/>
              <a:t>: </a:t>
            </a:r>
            <a:endParaRPr lang="en-US" dirty="0" smtClean="0"/>
          </a:p>
          <a:p>
            <a:pPr lvl="1"/>
            <a:r>
              <a:rPr lang="en-US" dirty="0" smtClean="0"/>
              <a:t>New York City is a major destination for tourists from around the world, with visitors representing a big economic benefit to the city and its businesses. In 2014, it is estimated that 56.5 million tourists visited the city, spending around $41 billion. Given the economic impact of visitors, it would be useful for the city and relevant businesses to be able to predict the number of visitors.</a:t>
            </a:r>
          </a:p>
        </p:txBody>
      </p:sp>
    </p:spTree>
    <p:extLst>
      <p:ext uri="{BB962C8B-B14F-4D97-AF65-F5344CB8AC3E}">
        <p14:creationId xmlns:p14="http://schemas.microsoft.com/office/powerpoint/2010/main" val="10359516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394" y="739341"/>
            <a:ext cx="9905999" cy="5425932"/>
          </a:xfrm>
        </p:spPr>
        <p:txBody>
          <a:bodyPr>
            <a:normAutofit fontScale="92500" lnSpcReduction="10000"/>
          </a:bodyPr>
          <a:lstStyle/>
          <a:p>
            <a:r>
              <a:rPr lang="en-US" b="1" i="1" dirty="0"/>
              <a:t>Data</a:t>
            </a:r>
            <a:r>
              <a:rPr lang="en-US" dirty="0" smtClean="0"/>
              <a:t>:</a:t>
            </a:r>
          </a:p>
          <a:p>
            <a:pPr lvl="1"/>
            <a:r>
              <a:rPr lang="en-US" dirty="0" smtClean="0"/>
              <a:t>After looking at what type of relevant data exists in some brief desktop research, the best information seems to be data related to the number of overseas non resident visitors arriving in New York City monthly. This information is obtained from the </a:t>
            </a:r>
            <a:r>
              <a:rPr lang="en-US" dirty="0"/>
              <a:t>National Travel and Tourism </a:t>
            </a:r>
            <a:r>
              <a:rPr lang="en-US" dirty="0" smtClean="0"/>
              <a:t>Office </a:t>
            </a:r>
            <a:r>
              <a:rPr lang="en-US" dirty="0"/>
              <a:t>(NTTO</a:t>
            </a:r>
            <a:r>
              <a:rPr lang="en-US" dirty="0" smtClean="0"/>
              <a:t>), which uses I-94 records to determine the number of visitors.</a:t>
            </a:r>
          </a:p>
          <a:p>
            <a:pPr lvl="1"/>
            <a:r>
              <a:rPr lang="en-US" dirty="0" smtClean="0"/>
              <a:t>The data is presented in Excel spreadsheets with information such as the number of visitors for the month, regions of travel origin, change from previous year, and type of travel (business vs. pleasure).</a:t>
            </a:r>
          </a:p>
          <a:p>
            <a:r>
              <a:rPr lang="en-US" dirty="0" smtClean="0"/>
              <a:t>Hypothesis:</a:t>
            </a:r>
          </a:p>
          <a:p>
            <a:pPr lvl="1"/>
            <a:r>
              <a:rPr lang="en-US" dirty="0" smtClean="0"/>
              <a:t>The number of monthly overseas visitors for a given month in 2016 (month </a:t>
            </a:r>
            <a:r>
              <a:rPr lang="en-US" dirty="0" err="1" smtClean="0"/>
              <a:t>tbd</a:t>
            </a:r>
            <a:r>
              <a:rPr lang="en-US" dirty="0" smtClean="0"/>
              <a:t>) can be predicted with some accuracy using previous I-94 records data and certain relevant variable data for corresponding previous months. The relevant variables that will probably be used are the exchange rate, average temperature, terrorism alert level, and perhaps others in addition. Success would mean coming up with a number that is closer to the actual month and year than the same month’s number in the previous year.</a:t>
            </a:r>
          </a:p>
          <a:p>
            <a:pPr lvl="1"/>
            <a:endParaRPr lang="en-US" dirty="0"/>
          </a:p>
        </p:txBody>
      </p:sp>
    </p:spTree>
    <p:extLst>
      <p:ext uri="{BB962C8B-B14F-4D97-AF65-F5344CB8AC3E}">
        <p14:creationId xmlns:p14="http://schemas.microsoft.com/office/powerpoint/2010/main" val="1459155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2: PREDICTING opening weekend BOX OFFICE EARNINGS FOR MOVIES</a:t>
            </a:r>
            <a:endParaRPr lang="en-US" dirty="0"/>
          </a:p>
        </p:txBody>
      </p:sp>
      <p:sp>
        <p:nvSpPr>
          <p:cNvPr id="3" name="Content Placeholder 2"/>
          <p:cNvSpPr>
            <a:spLocks noGrp="1"/>
          </p:cNvSpPr>
          <p:nvPr>
            <p:ph idx="1"/>
          </p:nvPr>
        </p:nvSpPr>
        <p:spPr/>
        <p:txBody>
          <a:bodyPr>
            <a:normAutofit lnSpcReduction="10000"/>
          </a:bodyPr>
          <a:lstStyle/>
          <a:p>
            <a:r>
              <a:rPr lang="en-US" b="1" i="1" dirty="0"/>
              <a:t>The Problem</a:t>
            </a:r>
            <a:r>
              <a:rPr lang="en-US" dirty="0"/>
              <a:t>: </a:t>
            </a:r>
            <a:endParaRPr lang="en-US" dirty="0" smtClean="0"/>
          </a:p>
          <a:p>
            <a:pPr lvl="1"/>
            <a:r>
              <a:rPr lang="en-US" dirty="0" smtClean="0"/>
              <a:t>Having an idea of the revenue that will be generated in the opening weekend for new movies could help movie theaters plan for new releases. Knowing the approximate figures would give theaters an idea about how many showings to have for a movie in the first weekend and how many theaters to release the film in for example.</a:t>
            </a:r>
          </a:p>
          <a:p>
            <a:r>
              <a:rPr lang="en-US" b="1" i="1" dirty="0"/>
              <a:t>Data</a:t>
            </a:r>
            <a:r>
              <a:rPr lang="en-US" dirty="0" smtClean="0"/>
              <a:t>:</a:t>
            </a:r>
            <a:endParaRPr lang="en-US" dirty="0"/>
          </a:p>
          <a:p>
            <a:pPr lvl="1"/>
            <a:r>
              <a:rPr lang="en-US" dirty="0" smtClean="0"/>
              <a:t>Data from the website Box Office Mojo will be used to get box office earnings data for a sample of the movies from last year. The data will be extracted from the website. Other background data will be researched and be used as the predictor variables.</a:t>
            </a:r>
          </a:p>
        </p:txBody>
      </p:sp>
    </p:spTree>
    <p:extLst>
      <p:ext uri="{BB962C8B-B14F-4D97-AF65-F5344CB8AC3E}">
        <p14:creationId xmlns:p14="http://schemas.microsoft.com/office/powerpoint/2010/main" val="12106361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394" y="739341"/>
            <a:ext cx="9905999" cy="5425932"/>
          </a:xfrm>
        </p:spPr>
        <p:txBody>
          <a:bodyPr>
            <a:normAutofit/>
          </a:bodyPr>
          <a:lstStyle/>
          <a:p>
            <a:r>
              <a:rPr lang="en-US" dirty="0" smtClean="0"/>
              <a:t>Hypothesis:</a:t>
            </a:r>
          </a:p>
          <a:p>
            <a:pPr lvl="1"/>
            <a:r>
              <a:rPr lang="en-US" dirty="0" smtClean="0"/>
              <a:t>The opening weekend box office earnings of certain 2016 movies can be predicted with relative accuracy using 2015 box office data along with filled in information for relevant predictor variables. These variables will </a:t>
            </a:r>
            <a:r>
              <a:rPr lang="en-US" dirty="0" smtClean="0"/>
              <a:t>be: </a:t>
            </a:r>
            <a:r>
              <a:rPr lang="en-US" dirty="0" smtClean="0"/>
              <a:t>whether the movie is part of a series, the average box office earnings of previous movies for director</a:t>
            </a:r>
            <a:r>
              <a:rPr lang="en-US" dirty="0"/>
              <a:t>, the average box office earnings of previous movies for </a:t>
            </a:r>
            <a:r>
              <a:rPr lang="en-US" dirty="0" smtClean="0"/>
              <a:t>actors mentioned on rotten tomatoes, and the movie’s score on rotten tomatoes on the Friday of the opening weekend</a:t>
            </a:r>
            <a:r>
              <a:rPr lang="en-US" dirty="0" smtClean="0"/>
              <a:t>. Success would mean predicting the earnings for a majority of the films within 10% accuracy. </a:t>
            </a:r>
            <a:endParaRPr lang="en-US" dirty="0"/>
          </a:p>
        </p:txBody>
      </p:sp>
    </p:spTree>
    <p:extLst>
      <p:ext uri="{BB962C8B-B14F-4D97-AF65-F5344CB8AC3E}">
        <p14:creationId xmlns:p14="http://schemas.microsoft.com/office/powerpoint/2010/main" val="546122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 </a:t>
            </a:r>
            <a:r>
              <a:rPr lang="en-US" dirty="0" smtClean="0"/>
              <a:t>3: Finding A model to explain AIRBNB PRICES ACROSS US CITIES</a:t>
            </a:r>
            <a:endParaRPr lang="en-US" dirty="0"/>
          </a:p>
        </p:txBody>
      </p:sp>
      <p:sp>
        <p:nvSpPr>
          <p:cNvPr id="3" name="Content Placeholder 2"/>
          <p:cNvSpPr>
            <a:spLocks noGrp="1"/>
          </p:cNvSpPr>
          <p:nvPr>
            <p:ph idx="1"/>
          </p:nvPr>
        </p:nvSpPr>
        <p:spPr>
          <a:xfrm>
            <a:off x="1141412" y="2249486"/>
            <a:ext cx="9905999" cy="4248295"/>
          </a:xfrm>
        </p:spPr>
        <p:txBody>
          <a:bodyPr>
            <a:normAutofit fontScale="92500"/>
          </a:bodyPr>
          <a:lstStyle/>
          <a:p>
            <a:r>
              <a:rPr lang="en-US" b="1" i="1" dirty="0"/>
              <a:t>The Problem</a:t>
            </a:r>
            <a:r>
              <a:rPr lang="en-US" dirty="0"/>
              <a:t>: </a:t>
            </a:r>
            <a:endParaRPr lang="en-US" dirty="0" smtClean="0"/>
          </a:p>
          <a:p>
            <a:pPr lvl="1"/>
            <a:r>
              <a:rPr lang="en-US" dirty="0" smtClean="0"/>
              <a:t>Airbnb has become a huge business by connecting homeowners with renters. Since being founded in 2008, it has expanded to 34,000 cities in 191 countries. The online marketplace has allowed people to generate extra income and find alternative accommodations to often expensive hotel options. Since Airbnb charges a percentage fee for each booking, it should be interested to know what variables are good predictors for prices In different cities.</a:t>
            </a:r>
          </a:p>
          <a:p>
            <a:r>
              <a:rPr lang="en-US" b="1" i="1" dirty="0" smtClean="0"/>
              <a:t>Data</a:t>
            </a:r>
            <a:r>
              <a:rPr lang="en-US" dirty="0" smtClean="0"/>
              <a:t>:</a:t>
            </a:r>
          </a:p>
          <a:p>
            <a:pPr lvl="1"/>
            <a:r>
              <a:rPr lang="en-US" dirty="0" smtClean="0"/>
              <a:t>From a quick search, it looks like the website AIRDNA would provide good data on average Airbnb listing prices per city. The idea is get the data from the site and complement it with hypothesized predictor variables to see if there is a strong linear relationship. </a:t>
            </a:r>
            <a:endParaRPr lang="en-US" dirty="0"/>
          </a:p>
        </p:txBody>
      </p:sp>
    </p:spTree>
    <p:extLst>
      <p:ext uri="{BB962C8B-B14F-4D97-AF65-F5344CB8AC3E}">
        <p14:creationId xmlns:p14="http://schemas.microsoft.com/office/powerpoint/2010/main" val="19129049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8394" y="739341"/>
            <a:ext cx="9905999" cy="5425932"/>
          </a:xfrm>
        </p:spPr>
        <p:txBody>
          <a:bodyPr>
            <a:normAutofit/>
          </a:bodyPr>
          <a:lstStyle/>
          <a:p>
            <a:r>
              <a:rPr lang="en-US" dirty="0" smtClean="0"/>
              <a:t>Hypothesis:</a:t>
            </a:r>
          </a:p>
          <a:p>
            <a:pPr lvl="1"/>
            <a:r>
              <a:rPr lang="en-US" dirty="0" smtClean="0"/>
              <a:t>The hypothesis is that the following variables will be strong predictors for average city listing rates: average hotel prices, number of visitors as a percentage of the resident population, and average rent. It will be important to make sure that there is no multicollinearity, because this is a possibility. Success would be developing a linear regression model with a good p-value.</a:t>
            </a:r>
            <a:endParaRPr lang="en-US" dirty="0"/>
          </a:p>
        </p:txBody>
      </p:sp>
    </p:spTree>
    <p:extLst>
      <p:ext uri="{BB962C8B-B14F-4D97-AF65-F5344CB8AC3E}">
        <p14:creationId xmlns:p14="http://schemas.microsoft.com/office/powerpoint/2010/main" val="5322941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149</TotalTime>
  <Words>736</Words>
  <Application>Microsoft Macintosh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Trebuchet MS</vt:lpstr>
      <vt:lpstr>Tw Cen MT</vt:lpstr>
      <vt:lpstr>Arial</vt:lpstr>
      <vt:lpstr>Circuit</vt:lpstr>
      <vt:lpstr>Final Project, Part 1: Lightning Talk</vt:lpstr>
      <vt:lpstr>IDEA 1: PREDICTING THE NUMBER OF NYC TOURISTS </vt:lpstr>
      <vt:lpstr>PowerPoint Presentation</vt:lpstr>
      <vt:lpstr>IDEA 2: PREDICTING opening weekend BOX OFFICE EARNINGS FOR MOVIES</vt:lpstr>
      <vt:lpstr>PowerPoint Presentation</vt:lpstr>
      <vt:lpstr>IDEA 3: Finding A model to explain AIRBNB PRICES ACROSS US CITIES</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Part 1: Lightning Talk</dc:title>
  <dc:creator>Mikael Roussel</dc:creator>
  <cp:lastModifiedBy>Mikael Roussel</cp:lastModifiedBy>
  <cp:revision>14</cp:revision>
  <dcterms:created xsi:type="dcterms:W3CDTF">2016-10-18T15:40:43Z</dcterms:created>
  <dcterms:modified xsi:type="dcterms:W3CDTF">2016-10-18T22:32:45Z</dcterms:modified>
</cp:coreProperties>
</file>