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hinkpad\Desktop\Jh_Data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hinkpad\Desktop\Jh_Data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4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Jharkhand Analytics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ofPieChart>
        <c:ofPieType val="pie"/>
        <c:varyColors val="1"/>
        <c:ser>
          <c:idx val="0"/>
          <c:order val="0"/>
          <c:tx>
            <c:strRef>
              <c:f>Sheet1!$A$2</c:f>
              <c:strCache>
                <c:ptCount val="1"/>
                <c:pt idx="0">
                  <c:v>Jharkhand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852-40C4-9B88-126A6BB1E7D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852-40C4-9B88-126A6BB1E7D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7852-40C4-9B88-126A6BB1E7D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7852-40C4-9B88-126A6BB1E7D5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7852-40C4-9B88-126A6BB1E7D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Sheet1!$B$1:$E$1</c:f>
              <c:strCache>
                <c:ptCount val="4"/>
                <c:pt idx="0">
                  <c:v>Confirmed</c:v>
                </c:pt>
                <c:pt idx="1">
                  <c:v>Recovered</c:v>
                </c:pt>
                <c:pt idx="2">
                  <c:v>Deaths</c:v>
                </c:pt>
                <c:pt idx="3">
                  <c:v>Active</c:v>
                </c:pt>
              </c:strCache>
            </c:strRef>
          </c:cat>
          <c:val>
            <c:numRef>
              <c:f>Sheet1!$B$2:$E$2</c:f>
              <c:numCache>
                <c:formatCode>General</c:formatCode>
                <c:ptCount val="4"/>
                <c:pt idx="0">
                  <c:v>3680</c:v>
                </c:pt>
                <c:pt idx="1">
                  <c:v>2263</c:v>
                </c:pt>
                <c:pt idx="2">
                  <c:v>24</c:v>
                </c:pt>
                <c:pt idx="3">
                  <c:v>1393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7852-40C4-9B88-126A6BB1E7D5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gapWidth val="100"/>
        <c:secondPieSize val="75"/>
        <c:serLines>
          <c:spPr>
            <a:ln w="9525" cap="flat" cmpd="sng" algn="ctr">
              <a:solidFill>
                <a:schemeClr val="tx1">
                  <a:lumMod val="35000"/>
                  <a:lumOff val="65000"/>
                </a:schemeClr>
              </a:solidFill>
              <a:round/>
            </a:ln>
            <a:effectLst/>
          </c:spPr>
        </c:serLines>
      </c:of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chemeClr val="accent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Jharkhand Analytics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Jharkhand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dPt>
            <c:idx val="1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1-A2E2-4BA5-AF72-BB5BBEC7F85B}"/>
              </c:ext>
            </c:extLst>
          </c:dPt>
          <c:dPt>
            <c:idx val="2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3-A2E2-4BA5-AF72-BB5BBEC7F85B}"/>
              </c:ext>
            </c:extLst>
          </c:dPt>
          <c:dPt>
            <c:idx val="3"/>
            <c:invertIfNegative val="0"/>
            <c:bubble3D val="0"/>
            <c:spPr>
              <a:solidFill>
                <a:srgbClr val="FFFF00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5-A2E2-4BA5-AF72-BB5BBEC7F85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Sheet1!$B$1:$E$1</c:f>
              <c:strCache>
                <c:ptCount val="4"/>
                <c:pt idx="0">
                  <c:v>Confirmed</c:v>
                </c:pt>
                <c:pt idx="1">
                  <c:v>Recovered</c:v>
                </c:pt>
                <c:pt idx="2">
                  <c:v>Deaths</c:v>
                </c:pt>
                <c:pt idx="3">
                  <c:v>Active</c:v>
                </c:pt>
              </c:strCache>
            </c:strRef>
          </c:cat>
          <c:val>
            <c:numRef>
              <c:f>Sheet1!$B$2:$E$2</c:f>
              <c:numCache>
                <c:formatCode>General</c:formatCode>
                <c:ptCount val="4"/>
                <c:pt idx="0">
                  <c:v>3680</c:v>
                </c:pt>
                <c:pt idx="1">
                  <c:v>2263</c:v>
                </c:pt>
                <c:pt idx="2">
                  <c:v>24</c:v>
                </c:pt>
                <c:pt idx="3">
                  <c:v>1393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A2E2-4BA5-AF72-BB5BBEC7F85B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465303472"/>
        <c:axId val="465297232"/>
        <c:axId val="0"/>
      </c:bar3DChart>
      <c:catAx>
        <c:axId val="4653034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5297232"/>
        <c:crosses val="autoZero"/>
        <c:auto val="1"/>
        <c:lblAlgn val="ctr"/>
        <c:lblOffset val="100"/>
        <c:noMultiLvlLbl val="0"/>
      </c:catAx>
      <c:valAx>
        <c:axId val="4652972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53034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solidFill>
        <a:schemeClr val="accent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50000"/>
            <a:lumOff val="50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4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48371-0C41-45E4-86E5-82A74A501885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F3D76-32FE-480C-AE2E-D584B0D3E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238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48371-0C41-45E4-86E5-82A74A501885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F3D76-32FE-480C-AE2E-D584B0D3E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123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48371-0C41-45E4-86E5-82A74A501885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F3D76-32FE-480C-AE2E-D584B0D3E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475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48371-0C41-45E4-86E5-82A74A501885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F3D76-32FE-480C-AE2E-D584B0D3E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235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48371-0C41-45E4-86E5-82A74A501885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F3D76-32FE-480C-AE2E-D584B0D3E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079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48371-0C41-45E4-86E5-82A74A501885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F3D76-32FE-480C-AE2E-D584B0D3E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176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48371-0C41-45E4-86E5-82A74A501885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F3D76-32FE-480C-AE2E-D584B0D3E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212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48371-0C41-45E4-86E5-82A74A501885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F3D76-32FE-480C-AE2E-D584B0D3E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417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48371-0C41-45E4-86E5-82A74A501885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F3D76-32FE-480C-AE2E-D584B0D3E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629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48371-0C41-45E4-86E5-82A74A501885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F3D76-32FE-480C-AE2E-D584B0D3E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137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48371-0C41-45E4-86E5-82A74A501885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F3D76-32FE-480C-AE2E-D584B0D3E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585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948371-0C41-45E4-86E5-82A74A501885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AF3D76-32FE-480C-AE2E-D584B0D3E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730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Exploratory Analytics of COVID 19 Cases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83737577"/>
              </p:ext>
            </p:extLst>
          </p:nvPr>
        </p:nvGraphicFramePr>
        <p:xfrm>
          <a:off x="1271587" y="21717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52855426"/>
              </p:ext>
            </p:extLst>
          </p:nvPr>
        </p:nvGraphicFramePr>
        <p:xfrm>
          <a:off x="6369433" y="2136228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863852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9955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Exploratory Analytics of COVID 19 Cases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Exploratory Analytics of COVID 19 Cases</dc:title>
  <dc:creator>thinkpad</dc:creator>
  <cp:lastModifiedBy>thinkpad</cp:lastModifiedBy>
  <cp:revision>2</cp:revision>
  <dcterms:created xsi:type="dcterms:W3CDTF">2020-07-12T13:52:45Z</dcterms:created>
  <dcterms:modified xsi:type="dcterms:W3CDTF">2020-07-12T13:53:18Z</dcterms:modified>
</cp:coreProperties>
</file>