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0" d="100"/>
          <a:sy n="40"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Manjunatha k r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mn-lt"/>
              </a:rPr>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Manjunatha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1683</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Manjunatha Reddy</cp:lastModifiedBy>
  <cp:revision>31</cp:revision>
  <dcterms:created xsi:type="dcterms:W3CDTF">2006-08-16T00:00:00Z</dcterms:created>
  <dcterms:modified xsi:type="dcterms:W3CDTF">2024-12-10T08:19:46Z</dcterms:modified>
  <dc:identifier>DAEhDyfaYKE</dc:identifier>
</cp:coreProperties>
</file>