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01" autoAdjust="0"/>
  </p:normalViewPr>
  <p:slideViewPr>
    <p:cSldViewPr snapToGrid="0">
      <p:cViewPr varScale="1">
        <p:scale>
          <a:sx n="129" d="100"/>
          <a:sy n="129" d="100"/>
        </p:scale>
        <p:origin x="36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DC471-DDF2-433F-A5F6-544F0A710411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D03F-D563-42E4-B6A0-ADC9791A9E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430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851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08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69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43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382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4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997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568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419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93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778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82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08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924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0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73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7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284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1E4B-6BAD-4B53-9078-FE57BE311D48}" type="datetimeFigureOut">
              <a:rPr lang="en-NL" smtClean="0"/>
              <a:t>19/02/2019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567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CBBB-CD2D-4DA9-B39C-3DFE8357A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Kennis</a:t>
            </a:r>
            <a:r>
              <a:rPr lang="en-GB" dirty="0"/>
              <a:t> </a:t>
            </a:r>
            <a:r>
              <a:rPr lang="en-GB" dirty="0" err="1"/>
              <a:t>sessie</a:t>
            </a:r>
            <a:r>
              <a:rPr lang="en-GB" dirty="0"/>
              <a:t> 2019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ABC7-B33C-41AB-BE8D-549EF95CA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Ronald van Meer</a:t>
            </a:r>
          </a:p>
        </p:txBody>
      </p:sp>
    </p:spTree>
    <p:extLst>
      <p:ext uri="{BB962C8B-B14F-4D97-AF65-F5344CB8AC3E}">
        <p14:creationId xmlns:p14="http://schemas.microsoft.com/office/powerpoint/2010/main" val="56101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F847-4D01-4DC8-B07A-F2619020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jullie</a:t>
            </a:r>
            <a:r>
              <a:rPr lang="en-GB" dirty="0"/>
              <a:t>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59389-399E-412F-9548-09D4EE48BD5C}"/>
              </a:ext>
            </a:extLst>
          </p:cNvPr>
          <p:cNvSpPr txBox="1"/>
          <p:nvPr/>
        </p:nvSpPr>
        <p:spPr>
          <a:xfrm>
            <a:off x="1051770" y="2344239"/>
            <a:ext cx="5044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Server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Mustafa, wat’s </a:t>
            </a:r>
            <a:r>
              <a:rPr lang="en-GB" dirty="0" err="1"/>
              <a:t>deze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Sharif,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smaak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Hassan, Lets 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AAAAAAPI, </a:t>
            </a:r>
            <a:r>
              <a:rPr lang="en-GB" dirty="0" err="1"/>
              <a:t>zoals</a:t>
            </a:r>
            <a:r>
              <a:rPr lang="en-GB" dirty="0"/>
              <a:t> </a:t>
            </a:r>
            <a:r>
              <a:rPr lang="en-GB" dirty="0" err="1"/>
              <a:t>Chloë</a:t>
            </a:r>
            <a:r>
              <a:rPr lang="en-GB" dirty="0"/>
              <a:t> </a:t>
            </a:r>
            <a:r>
              <a:rPr lang="en-GB" dirty="0" err="1"/>
              <a:t>zou</a:t>
            </a:r>
            <a:r>
              <a:rPr lang="en-GB" dirty="0"/>
              <a:t> </a:t>
            </a:r>
            <a:r>
              <a:rPr lang="en-GB" dirty="0" err="1"/>
              <a:t>zeggen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MVC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Summum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Done</a:t>
            </a:r>
            <a:r>
              <a:rPr lang="en-GB"/>
              <a:t>/bye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7734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Mustafa, </a:t>
            </a:r>
            <a:r>
              <a:rPr lang="nl-NL" dirty="0" err="1"/>
              <a:t>wat’s</a:t>
            </a:r>
            <a:r>
              <a:rPr lang="nl-NL" dirty="0"/>
              <a:t> deze?</a:t>
            </a:r>
            <a:endParaRPr lang="en-NL" dirty="0"/>
          </a:p>
        </p:txBody>
      </p:sp>
      <p:pic>
        <p:nvPicPr>
          <p:cNvPr id="1026" name="Picture 2" descr="https://identityserver.io/images/IDserver_logotransparent.png">
            <a:extLst>
              <a:ext uri="{FF2B5EF4-FFF2-40B4-BE49-F238E27FC236}">
                <a16:creationId xmlns:a16="http://schemas.microsoft.com/office/drawing/2014/main" id="{979BC39D-BA4D-40B3-8626-379EA88D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43" y="2551976"/>
            <a:ext cx="3810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F04F4597-3CEC-4C6D-9F51-BC482E772137}"/>
              </a:ext>
            </a:extLst>
          </p:cNvPr>
          <p:cNvSpPr txBox="1"/>
          <p:nvPr/>
        </p:nvSpPr>
        <p:spPr>
          <a:xfrm>
            <a:off x="680321" y="2202571"/>
            <a:ext cx="4107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Claims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ASP.NET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(w32/w64/web) </a:t>
            </a:r>
            <a:br>
              <a:rPr lang="en-GB" dirty="0"/>
            </a:br>
            <a:r>
              <a:rPr lang="en-GB" dirty="0"/>
              <a:t>security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SSO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OpenID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OAuth2.0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95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Sharif</a:t>
            </a:r>
            <a:r>
              <a:rPr lang="nl-NL" dirty="0"/>
              <a:t>, welke smaak</a:t>
            </a:r>
            <a:endParaRPr lang="en-NL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04F4597-3CEC-4C6D-9F51-BC482E772137}"/>
              </a:ext>
            </a:extLst>
          </p:cNvPr>
          <p:cNvSpPr txBox="1"/>
          <p:nvPr/>
        </p:nvSpPr>
        <p:spPr>
          <a:xfrm>
            <a:off x="1317072" y="2483141"/>
            <a:ext cx="7373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Entity Framework &amp; ASP.NET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Entity Framework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ASP.NET Identity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Users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Claims</a:t>
            </a:r>
          </a:p>
        </p:txBody>
      </p:sp>
      <p:pic>
        <p:nvPicPr>
          <p:cNvPr id="3" name="Picture 2" descr="https://cdn-images-1.medium.com/max/1600/1*19hDux91qpoShfe7tXE5xg.png">
            <a:extLst>
              <a:ext uri="{FF2B5EF4-FFF2-40B4-BE49-F238E27FC236}">
                <a16:creationId xmlns:a16="http://schemas.microsoft.com/office/drawing/2014/main" id="{878E014E-DBD5-4547-85F8-58A89269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38" y="2035837"/>
            <a:ext cx="2681287" cy="16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sp net identity logo">
            <a:extLst>
              <a:ext uri="{FF2B5EF4-FFF2-40B4-BE49-F238E27FC236}">
                <a16:creationId xmlns:a16="http://schemas.microsoft.com/office/drawing/2014/main" id="{5BE9678D-D473-4EFA-8BAA-970D1434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02" y="3870779"/>
            <a:ext cx="1511157" cy="16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2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Hassan, Lets go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48E5-BA71-4806-AFDD-5F0322795F7B}"/>
              </a:ext>
            </a:extLst>
          </p:cNvPr>
          <p:cNvSpPr txBox="1"/>
          <p:nvPr/>
        </p:nvSpPr>
        <p:spPr>
          <a:xfrm>
            <a:off x="3101430" y="3429000"/>
            <a:ext cx="5989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Break out =&gt; see script</a:t>
            </a:r>
          </a:p>
        </p:txBody>
      </p:sp>
    </p:spTree>
    <p:extLst>
      <p:ext uri="{BB962C8B-B14F-4D97-AF65-F5344CB8AC3E}">
        <p14:creationId xmlns:p14="http://schemas.microsoft.com/office/powerpoint/2010/main" val="303916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AAAAAAPI, zoals Chloë zou zeggen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48E5-BA71-4806-AFDD-5F0322795F7B}"/>
              </a:ext>
            </a:extLst>
          </p:cNvPr>
          <p:cNvSpPr txBox="1"/>
          <p:nvPr/>
        </p:nvSpPr>
        <p:spPr>
          <a:xfrm>
            <a:off x="3101430" y="3429000"/>
            <a:ext cx="3170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Build an API</a:t>
            </a:r>
          </a:p>
        </p:txBody>
      </p:sp>
    </p:spTree>
    <p:extLst>
      <p:ext uri="{BB962C8B-B14F-4D97-AF65-F5344CB8AC3E}">
        <p14:creationId xmlns:p14="http://schemas.microsoft.com/office/powerpoint/2010/main" val="116031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MVC Client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48E5-BA71-4806-AFDD-5F0322795F7B}"/>
              </a:ext>
            </a:extLst>
          </p:cNvPr>
          <p:cNvSpPr txBox="1"/>
          <p:nvPr/>
        </p:nvSpPr>
        <p:spPr>
          <a:xfrm>
            <a:off x="3101430" y="3429000"/>
            <a:ext cx="4834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Build a MVC Client</a:t>
            </a:r>
          </a:p>
        </p:txBody>
      </p:sp>
    </p:spTree>
    <p:extLst>
      <p:ext uri="{BB962C8B-B14F-4D97-AF65-F5344CB8AC3E}">
        <p14:creationId xmlns:p14="http://schemas.microsoft.com/office/powerpoint/2010/main" val="335000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MVC Client secure data comm with API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48E5-BA71-4806-AFDD-5F0322795F7B}"/>
              </a:ext>
            </a:extLst>
          </p:cNvPr>
          <p:cNvSpPr txBox="1"/>
          <p:nvPr/>
        </p:nvSpPr>
        <p:spPr>
          <a:xfrm>
            <a:off x="3101430" y="3429000"/>
            <a:ext cx="5933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Update the </a:t>
            </a:r>
            <a:r>
              <a:rPr lang="en-US" sz="4400" dirty="0"/>
              <a:t>MVC Client</a:t>
            </a:r>
          </a:p>
        </p:txBody>
      </p:sp>
    </p:spTree>
    <p:extLst>
      <p:ext uri="{BB962C8B-B14F-4D97-AF65-F5344CB8AC3E}">
        <p14:creationId xmlns:p14="http://schemas.microsoft.com/office/powerpoint/2010/main" val="40450177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220</TotalTime>
  <Words>130</Words>
  <Application>Microsoft Office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Kennis sessie 2019</vt:lpstr>
      <vt:lpstr>Wat ga ik jullie laten zien en doen?</vt:lpstr>
      <vt:lpstr>Mustafa, wat’s deze?</vt:lpstr>
      <vt:lpstr>Sharif, welke smaak</vt:lpstr>
      <vt:lpstr>Hassan, Lets go</vt:lpstr>
      <vt:lpstr>AAAAAAPI, zoals Chloë zou zeggen</vt:lpstr>
      <vt:lpstr>MVC Client</vt:lpstr>
      <vt:lpstr>MVC Client secure data comm with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Techorama sessie 2019</dc:title>
  <dc:creator>michael</dc:creator>
  <cp:lastModifiedBy> </cp:lastModifiedBy>
  <cp:revision>40</cp:revision>
  <dcterms:created xsi:type="dcterms:W3CDTF">2019-02-03T15:52:12Z</dcterms:created>
  <dcterms:modified xsi:type="dcterms:W3CDTF">2019-02-19T19:07:10Z</dcterms:modified>
</cp:coreProperties>
</file>