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01" autoAdjust="0"/>
  </p:normalViewPr>
  <p:slideViewPr>
    <p:cSldViewPr snapToGrid="0">
      <p:cViewPr>
        <p:scale>
          <a:sx n="100" d="100"/>
          <a:sy n="100" d="100"/>
        </p:scale>
        <p:origin x="93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DC471-DDF2-433F-A5F6-544F0A710411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D03F-D563-42E4-B6A0-ADC9791A9E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430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851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Oude </a:t>
            </a:r>
            <a:r>
              <a:rPr lang="en-GB" dirty="0" err="1"/>
              <a:t>manier</a:t>
            </a:r>
            <a:r>
              <a:rPr lang="en-GB" dirty="0"/>
              <a:t> / </a:t>
            </a:r>
            <a:r>
              <a:rPr lang="en-GB" dirty="0" err="1"/>
              <a:t>mvc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: https://exceptionnotfound.net/asp-net-core-demystified-routing-in-mvc/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Constraints: https://www.tektutorialshub.com/asp-net-core/asp-net-core-route-constraints/</a:t>
            </a:r>
          </a:p>
          <a:p>
            <a:pPr marL="0" indent="0">
              <a:buFontTx/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601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-  Version options: https://neelbhatt.com/2018/04/21/api-versioning-in-net-core/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72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https://docs.microsoft.com/en-us/aspnet/core/tutorials/getting-started-with-swashbuckle?view=aspnetcore-2.2&amp;tabs=visual-studio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088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6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43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382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4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997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568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419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3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778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82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08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2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0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3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7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284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1E4B-6BAD-4B53-9078-FE57BE311D48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567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BBB-CD2D-4DA9-B39C-3DFE8357A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Techorama</a:t>
            </a:r>
            <a:r>
              <a:rPr lang="en-GB" dirty="0"/>
              <a:t> </a:t>
            </a:r>
            <a:r>
              <a:rPr lang="en-GB" dirty="0" err="1"/>
              <a:t>sessie</a:t>
            </a:r>
            <a:r>
              <a:rPr lang="en-GB" dirty="0"/>
              <a:t> 2019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ABC7-B33C-41AB-BE8D-549EF95CA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Ronald van Meer</a:t>
            </a:r>
          </a:p>
          <a:p>
            <a:r>
              <a:rPr lang="en-GB" dirty="0"/>
              <a:t>Michael </a:t>
            </a:r>
            <a:r>
              <a:rPr lang="en-GB" dirty="0" err="1"/>
              <a:t>Rozenbeek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6101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F847-4D01-4DC8-B07A-F2619020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wij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B7BE6-484E-425A-9EFB-5C3CC7BFF3D7}"/>
              </a:ext>
            </a:extLst>
          </p:cNvPr>
          <p:cNvSpPr txBox="1"/>
          <p:nvPr/>
        </p:nvSpPr>
        <p:spPr>
          <a:xfrm>
            <a:off x="1166070" y="2052505"/>
            <a:ext cx="8028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.NET CORE 3 (</a:t>
            </a:r>
            <a:r>
              <a:rPr lang="en-GB" dirty="0" err="1"/>
              <a:t>WebAPI</a:t>
            </a:r>
            <a:r>
              <a:rPr lang="en-GB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Project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Versioning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Health checks.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Wat is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59389-399E-412F-9548-09D4EE48BD5C}"/>
              </a:ext>
            </a:extLst>
          </p:cNvPr>
          <p:cNvSpPr txBox="1"/>
          <p:nvPr/>
        </p:nvSpPr>
        <p:spPr>
          <a:xfrm>
            <a:off x="1166070" y="4752902"/>
            <a:ext cx="5044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Server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Mustafa, wat’s </a:t>
            </a:r>
            <a:r>
              <a:rPr lang="en-GB" dirty="0" err="1"/>
              <a:t>deze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Opzetten</a:t>
            </a:r>
            <a:r>
              <a:rPr lang="en-GB" dirty="0"/>
              <a:t> project 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73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project structure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87DF-5A79-4DAE-82C6-458CE4C04068}"/>
              </a:ext>
            </a:extLst>
          </p:cNvPr>
          <p:cNvSpPr txBox="1"/>
          <p:nvPr/>
        </p:nvSpPr>
        <p:spPr>
          <a:xfrm>
            <a:off x="1359017" y="2483141"/>
            <a:ext cx="737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Gelijkenis</a:t>
            </a:r>
            <a:r>
              <a:rPr lang="en-GB" dirty="0"/>
              <a:t> met ASP.NET MVC.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Gelijkenis</a:t>
            </a:r>
            <a:r>
              <a:rPr lang="en-GB" dirty="0"/>
              <a:t> met Web </a:t>
            </a:r>
            <a:r>
              <a:rPr lang="en-GB" dirty="0" err="1"/>
              <a:t>applicaties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Opbouw</a:t>
            </a:r>
            <a:r>
              <a:rPr lang="en-GB" dirty="0"/>
              <a:t> .NET CORE </a:t>
            </a:r>
            <a:r>
              <a:rPr lang="en-GB" dirty="0" err="1"/>
              <a:t>tegenover</a:t>
            </a:r>
            <a:r>
              <a:rPr lang="en-GB" dirty="0"/>
              <a:t> ASP.NET.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Hosting.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1497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87DF-5A79-4DAE-82C6-458CE4C04068}"/>
              </a:ext>
            </a:extLst>
          </p:cNvPr>
          <p:cNvSpPr txBox="1"/>
          <p:nvPr/>
        </p:nvSpPr>
        <p:spPr>
          <a:xfrm>
            <a:off x="1317072" y="2483141"/>
            <a:ext cx="737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basis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 </a:t>
            </a:r>
            <a:r>
              <a:rPr lang="en-GB" dirty="0" err="1"/>
              <a:t>webapplicatie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Convention 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Attribute 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 verbs.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Tokenized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Demo van </a:t>
            </a:r>
            <a:r>
              <a:rPr lang="en-GB" dirty="0" err="1"/>
              <a:t>verschillende</a:t>
            </a:r>
            <a:r>
              <a:rPr lang="en-GB" dirty="0"/>
              <a:t> routes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mogelijkheden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442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Versioning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87DF-5A79-4DAE-82C6-458CE4C04068}"/>
              </a:ext>
            </a:extLst>
          </p:cNvPr>
          <p:cNvSpPr txBox="1"/>
          <p:nvPr/>
        </p:nvSpPr>
        <p:spPr>
          <a:xfrm>
            <a:off x="1317072" y="2483141"/>
            <a:ext cx="737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Versioning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Url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Query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Version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Demo van Swagger op basis van routing demo.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652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1514-BC47-4CF9-BD4D-0F10450B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8F886-8AC7-40F5-92E3-EE127E2EBB0C}"/>
              </a:ext>
            </a:extLst>
          </p:cNvPr>
          <p:cNvSpPr txBox="1"/>
          <p:nvPr/>
        </p:nvSpPr>
        <p:spPr>
          <a:xfrm>
            <a:off x="680321" y="2111441"/>
            <a:ext cx="606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OpenAPI</a:t>
            </a:r>
            <a:r>
              <a:rPr lang="en-GB" dirty="0"/>
              <a:t> specification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Nswagger</a:t>
            </a:r>
            <a:r>
              <a:rPr lang="en-GB" dirty="0"/>
              <a:t>, Swagger</a:t>
            </a:r>
          </a:p>
          <a:p>
            <a:pPr marL="285750" indent="-285750">
              <a:buFontTx/>
              <a:buChar char="-"/>
            </a:pPr>
            <a:r>
              <a:rPr lang="en-GB" dirty="0"/>
              <a:t>Test UI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Luint</a:t>
            </a:r>
            <a:r>
              <a:rPr lang="en-GB" dirty="0"/>
              <a:t> op de standard attributes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875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 checks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87DF-5A79-4DAE-82C6-458CE4C04068}"/>
              </a:ext>
            </a:extLst>
          </p:cNvPr>
          <p:cNvSpPr txBox="1"/>
          <p:nvPr/>
        </p:nvSpPr>
        <p:spPr>
          <a:xfrm>
            <a:off x="1317072" y="2483141"/>
            <a:ext cx="7373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Aanwezig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default in .NET CORE  &gt;= 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External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Liveness </a:t>
            </a:r>
            <a:r>
              <a:rPr lang="en-GB" dirty="0" err="1"/>
              <a:t>en</a:t>
            </a:r>
            <a:r>
              <a:rPr lang="en-GB" dirty="0"/>
              <a:t> readiness.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32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Hosting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87DF-5A79-4DAE-82C6-458CE4C04068}"/>
              </a:ext>
            </a:extLst>
          </p:cNvPr>
          <p:cNvSpPr txBox="1"/>
          <p:nvPr/>
        </p:nvSpPr>
        <p:spPr>
          <a:xfrm>
            <a:off x="1317072" y="2483141"/>
            <a:ext cx="7373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Linux </a:t>
            </a:r>
            <a:r>
              <a:rPr lang="en-GB" dirty="0" err="1"/>
              <a:t>en</a:t>
            </a:r>
            <a:r>
              <a:rPr lang="en-GB" dirty="0"/>
              <a:t> windows </a:t>
            </a:r>
            <a:r>
              <a:rPr lang="en-GB" dirty="0" err="1"/>
              <a:t>ondersteuning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Framework-dependent </a:t>
            </a:r>
            <a:r>
              <a:rPr lang="en-GB" dirty="0" err="1"/>
              <a:t>deploymen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Self-contained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Framework-dependent executables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pipeline demo op Linux </a:t>
            </a:r>
            <a:r>
              <a:rPr lang="en-GB" dirty="0" err="1"/>
              <a:t>en</a:t>
            </a:r>
            <a:r>
              <a:rPr lang="en-GB" dirty="0"/>
              <a:t> Windows.</a:t>
            </a:r>
          </a:p>
        </p:txBody>
      </p:sp>
    </p:spTree>
    <p:extLst>
      <p:ext uri="{BB962C8B-B14F-4D97-AF65-F5344CB8AC3E}">
        <p14:creationId xmlns:p14="http://schemas.microsoft.com/office/powerpoint/2010/main" val="19794024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62</TotalTime>
  <Words>246</Words>
  <Application>Microsoft Office PowerPoint</Application>
  <PresentationFormat>Widescreen</PresentationFormat>
  <Paragraphs>59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Techorama sessie 2019</vt:lpstr>
      <vt:lpstr>Wat gaan wij laten zien?</vt:lpstr>
      <vt:lpstr>.NET CORE project structure</vt:lpstr>
      <vt:lpstr>Routing</vt:lpstr>
      <vt:lpstr>Versioning</vt:lpstr>
      <vt:lpstr>Documentation</vt:lpstr>
      <vt:lpstr>Health checks</vt:lpstr>
      <vt:lpstr>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Techorama sessie 2019</dc:title>
  <dc:creator>michael</dc:creator>
  <cp:lastModifiedBy>michael</cp:lastModifiedBy>
  <cp:revision>19</cp:revision>
  <dcterms:created xsi:type="dcterms:W3CDTF">2019-02-03T15:52:12Z</dcterms:created>
  <dcterms:modified xsi:type="dcterms:W3CDTF">2019-02-04T18:39:59Z</dcterms:modified>
</cp:coreProperties>
</file>