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01" autoAdjust="0"/>
  </p:normalViewPr>
  <p:slideViewPr>
    <p:cSldViewPr snapToGrid="0">
      <p:cViewPr varScale="1">
        <p:scale>
          <a:sx n="134" d="100"/>
          <a:sy n="134" d="100"/>
        </p:scale>
        <p:origin x="3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C471-DDF2-433F-A5F6-544F0A710411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D03F-D563-42E4-B6A0-ADC9791A9E9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30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851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Oude </a:t>
            </a:r>
            <a:r>
              <a:rPr lang="en-GB" dirty="0" err="1"/>
              <a:t>manier</a:t>
            </a:r>
            <a:r>
              <a:rPr lang="en-GB" dirty="0"/>
              <a:t> / </a:t>
            </a:r>
            <a:r>
              <a:rPr lang="en-GB" dirty="0" err="1"/>
              <a:t>mvc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: https://exceptionnotfound.net/asp-net-core-demystified-routing-in-mvc/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Constraints: https://www.tektutorialshub.com/asp-net-core/asp-net-core-route-constraints/</a:t>
            </a:r>
          </a:p>
          <a:p>
            <a:pPr marL="0" indent="0">
              <a:buFontTx/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01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-  Version options: https://neelbhatt.com/2018/04/21/api-versioning-in-net-core/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72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https://docs.microsoft.com/en-us/aspnet/core/tutorials/getting-started-with-swashbuckle?view=aspnetcore-2.2&amp;tabs=visual-studio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2CD03F-D563-42E4-B6A0-ADC9791A9E93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088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6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43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382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4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997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68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419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593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778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2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8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2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9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0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3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78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2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1E4B-6BAD-4B53-9078-FE57BE311D48}" type="datetimeFigureOut">
              <a:rPr lang="en-NL" smtClean="0"/>
              <a:t>02/12/2019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0244-D96A-4B1C-A2AF-6138200741F2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567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BBB-CD2D-4DA9-B39C-3DFE8357A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Techorama</a:t>
            </a:r>
            <a:r>
              <a:rPr lang="en-GB" dirty="0"/>
              <a:t> </a:t>
            </a:r>
            <a:r>
              <a:rPr lang="en-GB" dirty="0" err="1"/>
              <a:t>sessie</a:t>
            </a:r>
            <a:r>
              <a:rPr lang="en-GB" dirty="0"/>
              <a:t> 2019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ABC7-B33C-41AB-BE8D-549EF95C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Ronald van Meer</a:t>
            </a:r>
          </a:p>
          <a:p>
            <a:r>
              <a:rPr lang="en-GB" dirty="0"/>
              <a:t>Michael </a:t>
            </a:r>
            <a:r>
              <a:rPr lang="en-GB" dirty="0" err="1"/>
              <a:t>Rozenbeek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6101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Sharif</a:t>
            </a:r>
            <a:r>
              <a:rPr lang="nl-NL" dirty="0"/>
              <a:t>, welke smaak</a:t>
            </a:r>
            <a:endParaRPr lang="en-NL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1317072" y="2483141"/>
            <a:ext cx="737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Entity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Configuration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ASP.</a:t>
            </a:r>
            <a:r>
              <a:rPr lang="en-GB"/>
              <a:t>NET Identit</a:t>
            </a:r>
            <a:r>
              <a:rPr lang="en-GB" dirty="0"/>
              <a:t>y</a:t>
            </a:r>
            <a:endParaRPr lang="en-GB"/>
          </a:p>
        </p:txBody>
      </p:sp>
      <p:pic>
        <p:nvPicPr>
          <p:cNvPr id="3" name="Picture 2" descr="https://cdn-images-1.medium.com/max/1600/1*19hDux91qpoShfe7tXE5xg.png">
            <a:extLst>
              <a:ext uri="{FF2B5EF4-FFF2-40B4-BE49-F238E27FC236}">
                <a16:creationId xmlns:a16="http://schemas.microsoft.com/office/drawing/2014/main" id="{878E014E-DBD5-4547-85F8-58A89269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38" y="2035837"/>
            <a:ext cx="268128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asp net identity logo">
            <a:extLst>
              <a:ext uri="{FF2B5EF4-FFF2-40B4-BE49-F238E27FC236}">
                <a16:creationId xmlns:a16="http://schemas.microsoft.com/office/drawing/2014/main" id="{5BE9678D-D473-4EFA-8BAA-970D1434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2" y="3870779"/>
            <a:ext cx="1511157" cy="16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F847-4D01-4DC8-B07A-F261902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wij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B7BE6-484E-425A-9EFB-5C3CC7BFF3D7}"/>
              </a:ext>
            </a:extLst>
          </p:cNvPr>
          <p:cNvSpPr txBox="1"/>
          <p:nvPr/>
        </p:nvSpPr>
        <p:spPr>
          <a:xfrm>
            <a:off x="1166070" y="2052505"/>
            <a:ext cx="8028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.NET CORE 3 (</a:t>
            </a:r>
            <a:r>
              <a:rPr lang="en-GB" dirty="0" err="1"/>
              <a:t>WebAPI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Project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Health checks.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Wat is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meer</a:t>
            </a:r>
            <a:r>
              <a:rPr lang="en-GB" dirty="0"/>
              <a:t>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59389-399E-412F-9548-09D4EE48BD5C}"/>
              </a:ext>
            </a:extLst>
          </p:cNvPr>
          <p:cNvSpPr txBox="1"/>
          <p:nvPr/>
        </p:nvSpPr>
        <p:spPr>
          <a:xfrm>
            <a:off x="1166070" y="4752902"/>
            <a:ext cx="5044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Server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Mustafa, wat’s </a:t>
            </a:r>
            <a:r>
              <a:rPr lang="en-GB" dirty="0" err="1"/>
              <a:t>deze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Sharif, </a:t>
            </a:r>
            <a:r>
              <a:rPr lang="en-GB" dirty="0" err="1"/>
              <a:t>welke</a:t>
            </a:r>
            <a:r>
              <a:rPr lang="en-GB" dirty="0"/>
              <a:t> </a:t>
            </a:r>
            <a:r>
              <a:rPr lang="en-GB" dirty="0" err="1"/>
              <a:t>smaak</a:t>
            </a:r>
            <a:r>
              <a:rPr lang="en-GB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Opzetten</a:t>
            </a:r>
            <a:r>
              <a:rPr lang="en-GB" dirty="0"/>
              <a:t> project 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73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project structure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59017" y="2483141"/>
            <a:ext cx="737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Gelijkenis</a:t>
            </a:r>
            <a:r>
              <a:rPr lang="en-GB" dirty="0"/>
              <a:t> met ASP.NET MVC.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Gelijkenis</a:t>
            </a:r>
            <a:r>
              <a:rPr lang="en-GB" dirty="0"/>
              <a:t> met Web </a:t>
            </a:r>
            <a:r>
              <a:rPr lang="en-GB" dirty="0" err="1"/>
              <a:t>applicaties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Opbouw</a:t>
            </a:r>
            <a:r>
              <a:rPr lang="en-GB" dirty="0"/>
              <a:t> .NET CORE </a:t>
            </a:r>
            <a:r>
              <a:rPr lang="en-GB" dirty="0" err="1"/>
              <a:t>tegenover</a:t>
            </a:r>
            <a:r>
              <a:rPr lang="en-GB" dirty="0"/>
              <a:t> ASP.NET.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Hosting.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1497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 basis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elke</a:t>
            </a:r>
            <a:r>
              <a:rPr lang="en-GB" dirty="0"/>
              <a:t> </a:t>
            </a:r>
            <a:r>
              <a:rPr lang="en-GB" dirty="0" err="1"/>
              <a:t>.net</a:t>
            </a:r>
            <a:r>
              <a:rPr lang="en-GB" dirty="0"/>
              <a:t> </a:t>
            </a:r>
            <a:r>
              <a:rPr lang="en-GB" dirty="0" err="1"/>
              <a:t>webapplicatie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Convention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Attribute based.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 verbs.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Tokenized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 van </a:t>
            </a:r>
            <a:r>
              <a:rPr lang="en-GB" dirty="0" err="1"/>
              <a:t>verschillende</a:t>
            </a:r>
            <a:r>
              <a:rPr lang="en-GB" dirty="0"/>
              <a:t> routes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mogelijkheden</a:t>
            </a:r>
            <a:r>
              <a:rPr lang="en-GB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844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Versioning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Url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Query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Version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Demo van Swagger op basis van routing demo.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652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1514-BC47-4CF9-BD4D-0F10450B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8F886-8AC7-40F5-92E3-EE127E2EBB0C}"/>
              </a:ext>
            </a:extLst>
          </p:cNvPr>
          <p:cNvSpPr txBox="1"/>
          <p:nvPr/>
        </p:nvSpPr>
        <p:spPr>
          <a:xfrm>
            <a:off x="680321" y="2111441"/>
            <a:ext cx="60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OpenAPI</a:t>
            </a:r>
            <a:r>
              <a:rPr lang="en-GB" dirty="0"/>
              <a:t> specification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Nswagger</a:t>
            </a:r>
            <a:r>
              <a:rPr lang="en-GB" dirty="0"/>
              <a:t>, Swagger</a:t>
            </a:r>
          </a:p>
          <a:p>
            <a:pPr marL="285750" indent="-285750">
              <a:buFontTx/>
              <a:buChar char="-"/>
            </a:pPr>
            <a:r>
              <a:rPr lang="en-GB" dirty="0"/>
              <a:t>Test UI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Luint</a:t>
            </a:r>
            <a:r>
              <a:rPr lang="en-GB" dirty="0"/>
              <a:t> op de standard attributes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875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checks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Aanwezig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default in .NET CORE  &gt;=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External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Liveness </a:t>
            </a:r>
            <a:r>
              <a:rPr lang="en-GB" dirty="0" err="1"/>
              <a:t>en</a:t>
            </a:r>
            <a:r>
              <a:rPr lang="en-GB" dirty="0"/>
              <a:t> readiness.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32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487DF-5A79-4DAE-82C6-458CE4C04068}"/>
              </a:ext>
            </a:extLst>
          </p:cNvPr>
          <p:cNvSpPr txBox="1"/>
          <p:nvPr/>
        </p:nvSpPr>
        <p:spPr>
          <a:xfrm>
            <a:off x="1317072" y="2483141"/>
            <a:ext cx="7373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Linux </a:t>
            </a:r>
            <a:r>
              <a:rPr lang="en-GB" dirty="0" err="1"/>
              <a:t>en</a:t>
            </a:r>
            <a:r>
              <a:rPr lang="en-GB" dirty="0"/>
              <a:t> windows </a:t>
            </a:r>
            <a:r>
              <a:rPr lang="en-GB" dirty="0" err="1"/>
              <a:t>ondersteuning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Framework-dependent </a:t>
            </a:r>
            <a:r>
              <a:rPr lang="en-GB" dirty="0" err="1"/>
              <a:t>deploymen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Self-contained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Framework-dependent executables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pipeline demo op Linux </a:t>
            </a:r>
            <a:r>
              <a:rPr lang="en-GB" dirty="0" err="1"/>
              <a:t>en</a:t>
            </a:r>
            <a:r>
              <a:rPr lang="en-GB" dirty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197940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96D-2F51-4389-85FF-A617D793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Mustafa, </a:t>
            </a:r>
            <a:r>
              <a:rPr lang="nl-NL" dirty="0" err="1"/>
              <a:t>wat’s</a:t>
            </a:r>
            <a:r>
              <a:rPr lang="nl-NL" dirty="0"/>
              <a:t> deze?</a:t>
            </a:r>
            <a:endParaRPr lang="en-NL" dirty="0"/>
          </a:p>
        </p:txBody>
      </p:sp>
      <p:pic>
        <p:nvPicPr>
          <p:cNvPr id="1026" name="Picture 2" descr="https://identityserver.io/images/IDserver_logotransparent.png">
            <a:extLst>
              <a:ext uri="{FF2B5EF4-FFF2-40B4-BE49-F238E27FC236}">
                <a16:creationId xmlns:a16="http://schemas.microsoft.com/office/drawing/2014/main" id="{979BC39D-BA4D-40B3-8626-379EA88D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23497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04F4597-3CEC-4C6D-9F51-BC482E772137}"/>
              </a:ext>
            </a:extLst>
          </p:cNvPr>
          <p:cNvSpPr txBox="1"/>
          <p:nvPr/>
        </p:nvSpPr>
        <p:spPr>
          <a:xfrm>
            <a:off x="1317072" y="2483141"/>
            <a:ext cx="7373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Identity gateway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Application (w32/w64/web) security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SSO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OpenID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OAuth2.0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511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124</TotalTime>
  <Words>291</Words>
  <Application>Microsoft Office PowerPoint</Application>
  <PresentationFormat>Breedbeeld</PresentationFormat>
  <Paragraphs>77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Berlin</vt:lpstr>
      <vt:lpstr>Techorama sessie 2019</vt:lpstr>
      <vt:lpstr>Wat gaan wij laten zien?</vt:lpstr>
      <vt:lpstr>.NET CORE project structure</vt:lpstr>
      <vt:lpstr>Routing</vt:lpstr>
      <vt:lpstr>Versioning</vt:lpstr>
      <vt:lpstr>Documentation</vt:lpstr>
      <vt:lpstr>Health checks</vt:lpstr>
      <vt:lpstr>Hosting</vt:lpstr>
      <vt:lpstr>Mustafa, wat’s deze?</vt:lpstr>
      <vt:lpstr>Sharif, welke smaak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Techorama sessie 2019</dc:title>
  <dc:creator>michael</dc:creator>
  <cp:lastModifiedBy>Ronald van Meer</cp:lastModifiedBy>
  <cp:revision>27</cp:revision>
  <dcterms:created xsi:type="dcterms:W3CDTF">2019-02-03T15:52:12Z</dcterms:created>
  <dcterms:modified xsi:type="dcterms:W3CDTF">2019-02-12T19:45:07Z</dcterms:modified>
</cp:coreProperties>
</file>