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601" autoAdjust="0"/>
  </p:normalViewPr>
  <p:slideViewPr>
    <p:cSldViewPr snapToGrid="0">
      <p:cViewPr varScale="1">
        <p:scale>
          <a:sx n="129" d="100"/>
          <a:sy n="129" d="100"/>
        </p:scale>
        <p:origin x="36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DC471-DDF2-433F-A5F6-544F0A710411}" type="datetimeFigureOut">
              <a:rPr lang="en-NL" smtClean="0"/>
              <a:t>13/02/2019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CD03F-D563-42E4-B6A0-ADC9791A9E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430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CD03F-D563-42E4-B6A0-ADC9791A9E93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8519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CD03F-D563-42E4-B6A0-ADC9791A9E93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08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13/02/2019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269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13/02/2019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439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13/02/2019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3828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13/02/2019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041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13/02/2019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9972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13/02/2019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5684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13/02/2019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4190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13/02/2019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5934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4BB1E4B-6BAD-4B53-9078-FE57BE311D48}" type="datetimeFigureOut">
              <a:rPr lang="en-NL" smtClean="0"/>
              <a:t>13/02/2019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778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13/02/2019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82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13/02/2019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082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13/02/2019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924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13/02/2019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59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13/02/2019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003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13/02/2019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732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13/02/2019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178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13/02/2019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284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B1E4B-6BAD-4B53-9078-FE57BE311D48}" type="datetimeFigureOut">
              <a:rPr lang="en-NL" smtClean="0"/>
              <a:t>13/02/2019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60244-D96A-4B1C-A2AF-6138200741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5671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CBBB-CD2D-4DA9-B39C-3DFE8357A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Techorama</a:t>
            </a:r>
            <a:r>
              <a:rPr lang="en-GB" dirty="0"/>
              <a:t> </a:t>
            </a:r>
            <a:r>
              <a:rPr lang="en-GB" dirty="0" err="1"/>
              <a:t>sessie</a:t>
            </a:r>
            <a:r>
              <a:rPr lang="en-GB" dirty="0"/>
              <a:t> 2019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5ABC7-B33C-41AB-BE8D-549EF95CA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Ronald van Meer</a:t>
            </a:r>
          </a:p>
          <a:p>
            <a:r>
              <a:rPr lang="en-GB" dirty="0"/>
              <a:t>Michael </a:t>
            </a:r>
            <a:r>
              <a:rPr lang="en-GB" dirty="0" err="1"/>
              <a:t>Rozenbeek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6101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F847-4D01-4DC8-B07A-F2619020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gaan</a:t>
            </a:r>
            <a:r>
              <a:rPr lang="en-GB" dirty="0"/>
              <a:t> </a:t>
            </a:r>
            <a:r>
              <a:rPr lang="en-GB" dirty="0" err="1"/>
              <a:t>wij</a:t>
            </a:r>
            <a:r>
              <a:rPr lang="en-GB" dirty="0"/>
              <a:t> </a:t>
            </a:r>
            <a:r>
              <a:rPr lang="en-GB" dirty="0" err="1"/>
              <a:t>laten</a:t>
            </a:r>
            <a:r>
              <a:rPr lang="en-GB" dirty="0"/>
              <a:t> </a:t>
            </a:r>
            <a:r>
              <a:rPr lang="en-GB" dirty="0" err="1"/>
              <a:t>zien</a:t>
            </a:r>
            <a:r>
              <a:rPr lang="en-GB" dirty="0"/>
              <a:t>?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59389-399E-412F-9548-09D4EE48BD5C}"/>
              </a:ext>
            </a:extLst>
          </p:cNvPr>
          <p:cNvSpPr txBox="1"/>
          <p:nvPr/>
        </p:nvSpPr>
        <p:spPr>
          <a:xfrm>
            <a:off x="1051770" y="2344239"/>
            <a:ext cx="5044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Identity Server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Mustafa, wat’s </a:t>
            </a:r>
            <a:r>
              <a:rPr lang="en-GB" dirty="0" err="1"/>
              <a:t>deze</a:t>
            </a:r>
            <a:r>
              <a:rPr lang="en-GB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Sharif, </a:t>
            </a: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smaak</a:t>
            </a:r>
            <a:r>
              <a:rPr lang="en-GB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Opzetten</a:t>
            </a:r>
            <a:r>
              <a:rPr lang="en-GB" dirty="0"/>
              <a:t> project .NET 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7734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96D-2F51-4389-85FF-A617D79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Mustafa, </a:t>
            </a:r>
            <a:r>
              <a:rPr lang="nl-NL" dirty="0" err="1"/>
              <a:t>wat’s</a:t>
            </a:r>
            <a:r>
              <a:rPr lang="nl-NL" dirty="0"/>
              <a:t> deze?</a:t>
            </a:r>
            <a:endParaRPr lang="en-NL" dirty="0"/>
          </a:p>
        </p:txBody>
      </p:sp>
      <p:pic>
        <p:nvPicPr>
          <p:cNvPr id="1026" name="Picture 2" descr="https://identityserver.io/images/IDserver_logotransparent.png">
            <a:extLst>
              <a:ext uri="{FF2B5EF4-FFF2-40B4-BE49-F238E27FC236}">
                <a16:creationId xmlns:a16="http://schemas.microsoft.com/office/drawing/2014/main" id="{979BC39D-BA4D-40B3-8626-379EA88D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243" y="2551976"/>
            <a:ext cx="38100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F04F4597-3CEC-4C6D-9F51-BC482E772137}"/>
              </a:ext>
            </a:extLst>
          </p:cNvPr>
          <p:cNvSpPr txBox="1"/>
          <p:nvPr/>
        </p:nvSpPr>
        <p:spPr>
          <a:xfrm>
            <a:off x="680321" y="2202571"/>
            <a:ext cx="41072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Identity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Claims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Clients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Identity gateway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ADFS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ASP.NET 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Application (w32/w64/web) </a:t>
            </a:r>
            <a:br>
              <a:rPr lang="en-GB" dirty="0"/>
            </a:br>
            <a:r>
              <a:rPr lang="en-GB" dirty="0"/>
              <a:t>security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SSO provider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OpenID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OAuth2.0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895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96D-2F51-4389-85FF-A617D79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Sharif</a:t>
            </a:r>
            <a:r>
              <a:rPr lang="nl-NL" dirty="0"/>
              <a:t>, welke smaak</a:t>
            </a:r>
            <a:endParaRPr lang="en-NL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F04F4597-3CEC-4C6D-9F51-BC482E772137}"/>
              </a:ext>
            </a:extLst>
          </p:cNvPr>
          <p:cNvSpPr txBox="1"/>
          <p:nvPr/>
        </p:nvSpPr>
        <p:spPr>
          <a:xfrm>
            <a:off x="1317072" y="2483141"/>
            <a:ext cx="7373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Entity Framework &amp; ASP.NET 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Entity Framework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Configuration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ASP.NET Identity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Users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Claims</a:t>
            </a:r>
          </a:p>
        </p:txBody>
      </p:sp>
      <p:pic>
        <p:nvPicPr>
          <p:cNvPr id="3" name="Picture 2" descr="https://cdn-images-1.medium.com/max/1600/1*19hDux91qpoShfe7tXE5xg.png">
            <a:extLst>
              <a:ext uri="{FF2B5EF4-FFF2-40B4-BE49-F238E27FC236}">
                <a16:creationId xmlns:a16="http://schemas.microsoft.com/office/drawing/2014/main" id="{878E014E-DBD5-4547-85F8-58A89269A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38" y="2035837"/>
            <a:ext cx="2681287" cy="163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asp net identity logo">
            <a:extLst>
              <a:ext uri="{FF2B5EF4-FFF2-40B4-BE49-F238E27FC236}">
                <a16:creationId xmlns:a16="http://schemas.microsoft.com/office/drawing/2014/main" id="{5BE9678D-D473-4EFA-8BAA-970D14348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602" y="3870779"/>
            <a:ext cx="1511157" cy="163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02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96D-2F51-4389-85FF-A617D79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Hassan, Lets go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448E5-BA71-4806-AFDD-5F0322795F7B}"/>
              </a:ext>
            </a:extLst>
          </p:cNvPr>
          <p:cNvSpPr txBox="1"/>
          <p:nvPr/>
        </p:nvSpPr>
        <p:spPr>
          <a:xfrm>
            <a:off x="3101430" y="3429000"/>
            <a:ext cx="5989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Break out =&gt; see script</a:t>
            </a:r>
          </a:p>
        </p:txBody>
      </p:sp>
    </p:spTree>
    <p:extLst>
      <p:ext uri="{BB962C8B-B14F-4D97-AF65-F5344CB8AC3E}">
        <p14:creationId xmlns:p14="http://schemas.microsoft.com/office/powerpoint/2010/main" val="303916209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131</TotalTime>
  <Words>92</Words>
  <Application>Microsoft Office PowerPoint</Application>
  <PresentationFormat>Widescreen</PresentationFormat>
  <Paragraphs>38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Trebuchet MS</vt:lpstr>
      <vt:lpstr>Berlin</vt:lpstr>
      <vt:lpstr>Techorama sessie 2019</vt:lpstr>
      <vt:lpstr>Wat gaan wij laten zien?</vt:lpstr>
      <vt:lpstr>Mustafa, wat’s deze?</vt:lpstr>
      <vt:lpstr>Sharif, welke smaak</vt:lpstr>
      <vt:lpstr>Hassan, Lets 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Techorama sessie 2019</dc:title>
  <dc:creator>michael</dc:creator>
  <cp:lastModifiedBy>Ronald Webi Account</cp:lastModifiedBy>
  <cp:revision>32</cp:revision>
  <dcterms:created xsi:type="dcterms:W3CDTF">2019-02-03T15:52:12Z</dcterms:created>
  <dcterms:modified xsi:type="dcterms:W3CDTF">2019-02-13T19:12:58Z</dcterms:modified>
</cp:coreProperties>
</file>